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layout3.xml" ContentType="application/vnd.openxmlformats-officedocument.drawingml.diagram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72" r:id="rId2"/>
  </p:sldMasterIdLst>
  <p:notesMasterIdLst>
    <p:notesMasterId r:id="rId17"/>
  </p:notesMasterIdLst>
  <p:handoutMasterIdLst>
    <p:handoutMasterId r:id="rId18"/>
  </p:handoutMasterIdLst>
  <p:sldIdLst>
    <p:sldId id="256" r:id="rId3"/>
    <p:sldId id="277" r:id="rId4"/>
    <p:sldId id="278" r:id="rId5"/>
    <p:sldId id="257" r:id="rId6"/>
    <p:sldId id="258" r:id="rId7"/>
    <p:sldId id="260" r:id="rId8"/>
    <p:sldId id="268" r:id="rId9"/>
    <p:sldId id="261" r:id="rId10"/>
    <p:sldId id="273" r:id="rId11"/>
    <p:sldId id="262" r:id="rId12"/>
    <p:sldId id="280" r:id="rId13"/>
    <p:sldId id="279" r:id="rId14"/>
    <p:sldId id="281" r:id="rId15"/>
    <p:sldId id="282" r:id="rId1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DA7A"/>
    <a:srgbClr val="FDF1D7"/>
  </p:clrMru>
</p:presentationPr>
</file>

<file path=ppt/tableStyles.xml><?xml version="1.0" encoding="utf-8"?>
<a:tblStyleLst xmlns:a="http://schemas.openxmlformats.org/drawingml/2006/main" def="{B301B821-A1FF-4177-AEE7-76D212191A09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01" autoAdjust="0"/>
    <p:restoredTop sz="94660"/>
  </p:normalViewPr>
  <p:slideViewPr>
    <p:cSldViewPr>
      <p:cViewPr>
        <p:scale>
          <a:sx n="100" d="100"/>
          <a:sy n="100" d="100"/>
        </p:scale>
        <p:origin x="-58" y="451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B0C062-C57F-4773-AD0D-F38255E3D28B}" type="doc">
      <dgm:prSet loTypeId="urn:microsoft.com/office/officeart/2005/8/layout/arrow2#1" loCatId="process" qsTypeId="urn:microsoft.com/office/officeart/2005/8/quickstyle/simple2#3" qsCatId="simple" csTypeId="urn:microsoft.com/office/officeart/2005/8/colors/accent3_2" csCatId="accent3" phldr="1"/>
      <dgm:spPr/>
    </dgm:pt>
    <dgm:pt modelId="{96C57C87-EB3B-4EC2-9A41-07DDB6E1CD5F}">
      <dgm:prSet phldrT="[Text]"/>
      <dgm:spPr/>
      <dgm:t>
        <a:bodyPr/>
        <a:lstStyle/>
        <a:p>
          <a:endParaRPr lang="en-US" dirty="0" smtClean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  <a:p>
          <a:r>
            <a:rPr lang="en-US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State SIF Vendor Certification begins 3/15/2013</a:t>
          </a:r>
        </a:p>
        <a:p>
          <a:r>
            <a:rPr lang="en-US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SIF District On-boarding begins 4/18/2013</a:t>
          </a:r>
          <a:endParaRPr lang="en-US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gm:t>
    </dgm:pt>
    <dgm:pt modelId="{5D1DC240-AF47-483E-BDD5-25D164AF9AD2}" type="parTrans" cxnId="{925307BB-5B35-431F-9DA1-13475E6C4B77}">
      <dgm:prSet/>
      <dgm:spPr/>
      <dgm:t>
        <a:bodyPr/>
        <a:lstStyle/>
        <a:p>
          <a:endParaRPr lang="en-US"/>
        </a:p>
      </dgm:t>
    </dgm:pt>
    <dgm:pt modelId="{22F632CD-20B4-4C6C-851D-A0DA6FD61C5D}" type="sibTrans" cxnId="{925307BB-5B35-431F-9DA1-13475E6C4B77}">
      <dgm:prSet/>
      <dgm:spPr/>
      <dgm:t>
        <a:bodyPr/>
        <a:lstStyle/>
        <a:p>
          <a:endParaRPr lang="en-US"/>
        </a:p>
      </dgm:t>
    </dgm:pt>
    <dgm:pt modelId="{47E7A2FA-4BD5-4DEC-9F96-BCA4BBA47DCF}">
      <dgm:prSet phldrT="[Text]" custT="1"/>
      <dgm:spPr/>
      <dgm:t>
        <a:bodyPr/>
        <a:lstStyle/>
        <a:p>
          <a:r>
            <a:rPr lang="en-US" sz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Relationship to other projects :</a:t>
          </a:r>
        </a:p>
        <a:p>
          <a:r>
            <a:rPr lang="en-US" sz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SIF Districts will feed the Edwin Teaching and Learning System</a:t>
          </a:r>
        </a:p>
        <a:p>
          <a:r>
            <a:rPr lang="en-US" sz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SIF Districts Will feed Edwin Analytics</a:t>
          </a:r>
        </a:p>
        <a:p>
          <a:r>
            <a:rPr lang="en-US" sz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SCS will be part of the SIF Program 2013</a:t>
          </a:r>
        </a:p>
        <a:p>
          <a:r>
            <a:rPr lang="en-US" sz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SIF Districts will integrate with Student Claiming</a:t>
          </a:r>
          <a:endParaRPr lang="en-US" sz="1200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gm:t>
    </dgm:pt>
    <dgm:pt modelId="{8B3FB3DE-869F-44EA-939A-EB85E6D38D01}" type="parTrans" cxnId="{34AAA809-0B3A-4EEC-AF99-BC937D6DC898}">
      <dgm:prSet/>
      <dgm:spPr/>
      <dgm:t>
        <a:bodyPr/>
        <a:lstStyle/>
        <a:p>
          <a:endParaRPr lang="en-US"/>
        </a:p>
      </dgm:t>
    </dgm:pt>
    <dgm:pt modelId="{996E13EC-AFA1-4AAC-A0C4-087C617FF2D9}" type="sibTrans" cxnId="{34AAA809-0B3A-4EEC-AF99-BC937D6DC898}">
      <dgm:prSet/>
      <dgm:spPr/>
      <dgm:t>
        <a:bodyPr/>
        <a:lstStyle/>
        <a:p>
          <a:endParaRPr lang="en-US"/>
        </a:p>
      </dgm:t>
    </dgm:pt>
    <dgm:pt modelId="{A12E24BB-B2D1-46CB-A03A-16612625C6D9}">
      <dgm:prSet phldrT="[Text]"/>
      <dgm:spPr/>
      <dgm:t>
        <a:bodyPr/>
        <a:lstStyle/>
        <a:p>
          <a:r>
            <a:rPr lang="en-US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On-Board 234 RTTT districts by 12/31/2013</a:t>
          </a:r>
        </a:p>
        <a:p>
          <a:r>
            <a:rPr lang="en-US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Ultimate MA SIF Program goal is to On Board all 448  school districts by 6/30/2014 </a:t>
          </a:r>
          <a:endParaRPr lang="en-US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gm:t>
    </dgm:pt>
    <dgm:pt modelId="{7B556FFC-7709-44C1-B4BC-586D0EBBD1C9}" type="parTrans" cxnId="{94D561A6-8F1D-4D66-A563-4B89F9A5BBB1}">
      <dgm:prSet/>
      <dgm:spPr/>
      <dgm:t>
        <a:bodyPr/>
        <a:lstStyle/>
        <a:p>
          <a:endParaRPr lang="en-US"/>
        </a:p>
      </dgm:t>
    </dgm:pt>
    <dgm:pt modelId="{9A6810F2-A473-4C4E-91CC-7ED8BF0F5902}" type="sibTrans" cxnId="{94D561A6-8F1D-4D66-A563-4B89F9A5BBB1}">
      <dgm:prSet/>
      <dgm:spPr/>
      <dgm:t>
        <a:bodyPr/>
        <a:lstStyle/>
        <a:p>
          <a:endParaRPr lang="en-US"/>
        </a:p>
      </dgm:t>
    </dgm:pt>
    <dgm:pt modelId="{7702F23C-8B74-4E81-878F-FC4D4E811F20}" type="pres">
      <dgm:prSet presAssocID="{C6B0C062-C57F-4773-AD0D-F38255E3D28B}" presName="arrowDiagram" presStyleCnt="0">
        <dgm:presLayoutVars>
          <dgm:chMax val="5"/>
        </dgm:presLayoutVars>
      </dgm:prSet>
      <dgm:spPr/>
    </dgm:pt>
    <dgm:pt modelId="{8D8196B2-8690-410B-88DD-58E36C1508F0}" type="pres">
      <dgm:prSet presAssocID="{C6B0C062-C57F-4773-AD0D-F38255E3D28B}" presName="arrow" presStyleLbl="bgShp" presStyleIdx="0" presStyleCnt="1" custLinFactNeighborY="-666"/>
      <dgm:spPr>
        <a:solidFill>
          <a:schemeClr val="accent3">
            <a:tint val="60000"/>
          </a:schemeClr>
        </a:solidFill>
      </dgm:spPr>
    </dgm:pt>
    <dgm:pt modelId="{925DF700-175B-486E-8CDB-3F5523B469B9}" type="pres">
      <dgm:prSet presAssocID="{C6B0C062-C57F-4773-AD0D-F38255E3D28B}" presName="arrowDiagram3" presStyleCnt="0"/>
      <dgm:spPr/>
    </dgm:pt>
    <dgm:pt modelId="{77EE22B3-CA06-42EE-A4F0-16D4F2D463EA}" type="pres">
      <dgm:prSet presAssocID="{96C57C87-EB3B-4EC2-9A41-07DDB6E1CD5F}" presName="textBox3a" presStyleLbl="revTx" presStyleIdx="0" presStyleCnt="3" custScaleY="132181" custLinFactNeighborX="3284" custLinFactNeighborY="129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9448E3-A923-4562-82EE-2D6547A66745}" type="pres">
      <dgm:prSet presAssocID="{96C57C87-EB3B-4EC2-9A41-07DDB6E1CD5F}" presName="bullet3a" presStyleLbl="node1" presStyleIdx="0" presStyleCnt="3"/>
      <dgm:spPr/>
    </dgm:pt>
    <dgm:pt modelId="{927F647F-96BC-4E61-884C-3053C7634AF5}" type="pres">
      <dgm:prSet presAssocID="{47E7A2FA-4BD5-4DEC-9F96-BCA4BBA47DCF}" presName="textBox3b" presStyleLbl="revTx" presStyleIdx="1" presStyleCnt="3" custScaleY="204162" custLinFactNeighborX="7382" custLinFactNeighborY="562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51A7F7-D190-40A1-8F89-9DF82761F331}" type="pres">
      <dgm:prSet presAssocID="{47E7A2FA-4BD5-4DEC-9F96-BCA4BBA47DCF}" presName="bullet3b" presStyleLbl="node1" presStyleIdx="1" presStyleCnt="3"/>
      <dgm:spPr/>
    </dgm:pt>
    <dgm:pt modelId="{912F4A56-954F-4116-820A-78B7D54C1BDB}" type="pres">
      <dgm:prSet presAssocID="{A12E24BB-B2D1-46CB-A03A-16612625C6D9}" presName="textBox3c" presStyleLbl="revTx" presStyleIdx="2" presStyleCnt="3" custLinFactNeighborX="3546" custLinFactNeighborY="160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71A12-A6B6-4197-A0E8-04E68C73C293}" type="pres">
      <dgm:prSet presAssocID="{A12E24BB-B2D1-46CB-A03A-16612625C6D9}" presName="bullet3c" presStyleLbl="node1" presStyleIdx="2" presStyleCnt="3"/>
      <dgm:spPr/>
    </dgm:pt>
  </dgm:ptLst>
  <dgm:cxnLst>
    <dgm:cxn modelId="{DF608174-C0D6-4C61-809C-83BDD5F5EE5C}" type="presOf" srcId="{A12E24BB-B2D1-46CB-A03A-16612625C6D9}" destId="{912F4A56-954F-4116-820A-78B7D54C1BDB}" srcOrd="0" destOrd="0" presId="urn:microsoft.com/office/officeart/2005/8/layout/arrow2#1"/>
    <dgm:cxn modelId="{2AEBA553-7D6F-4E82-A731-973F6C4DDA3D}" type="presOf" srcId="{96C57C87-EB3B-4EC2-9A41-07DDB6E1CD5F}" destId="{77EE22B3-CA06-42EE-A4F0-16D4F2D463EA}" srcOrd="0" destOrd="0" presId="urn:microsoft.com/office/officeart/2005/8/layout/arrow2#1"/>
    <dgm:cxn modelId="{F72958E5-04B3-4FCA-89E9-D847BC0E004D}" type="presOf" srcId="{47E7A2FA-4BD5-4DEC-9F96-BCA4BBA47DCF}" destId="{927F647F-96BC-4E61-884C-3053C7634AF5}" srcOrd="0" destOrd="0" presId="urn:microsoft.com/office/officeart/2005/8/layout/arrow2#1"/>
    <dgm:cxn modelId="{09D818D4-DC36-458F-BAFC-9CA110970CE1}" type="presOf" srcId="{C6B0C062-C57F-4773-AD0D-F38255E3D28B}" destId="{7702F23C-8B74-4E81-878F-FC4D4E811F20}" srcOrd="0" destOrd="0" presId="urn:microsoft.com/office/officeart/2005/8/layout/arrow2#1"/>
    <dgm:cxn modelId="{34AAA809-0B3A-4EEC-AF99-BC937D6DC898}" srcId="{C6B0C062-C57F-4773-AD0D-F38255E3D28B}" destId="{47E7A2FA-4BD5-4DEC-9F96-BCA4BBA47DCF}" srcOrd="1" destOrd="0" parTransId="{8B3FB3DE-869F-44EA-939A-EB85E6D38D01}" sibTransId="{996E13EC-AFA1-4AAC-A0C4-087C617FF2D9}"/>
    <dgm:cxn modelId="{925307BB-5B35-431F-9DA1-13475E6C4B77}" srcId="{C6B0C062-C57F-4773-AD0D-F38255E3D28B}" destId="{96C57C87-EB3B-4EC2-9A41-07DDB6E1CD5F}" srcOrd="0" destOrd="0" parTransId="{5D1DC240-AF47-483E-BDD5-25D164AF9AD2}" sibTransId="{22F632CD-20B4-4C6C-851D-A0DA6FD61C5D}"/>
    <dgm:cxn modelId="{94D561A6-8F1D-4D66-A563-4B89F9A5BBB1}" srcId="{C6B0C062-C57F-4773-AD0D-F38255E3D28B}" destId="{A12E24BB-B2D1-46CB-A03A-16612625C6D9}" srcOrd="2" destOrd="0" parTransId="{7B556FFC-7709-44C1-B4BC-586D0EBBD1C9}" sibTransId="{9A6810F2-A473-4C4E-91CC-7ED8BF0F5902}"/>
    <dgm:cxn modelId="{1CAD6577-1F02-414F-A840-82C81E289594}" type="presParOf" srcId="{7702F23C-8B74-4E81-878F-FC4D4E811F20}" destId="{8D8196B2-8690-410B-88DD-58E36C1508F0}" srcOrd="0" destOrd="0" presId="urn:microsoft.com/office/officeart/2005/8/layout/arrow2#1"/>
    <dgm:cxn modelId="{E747CB3B-DFA7-4CAF-B449-7E5F47EB7B98}" type="presParOf" srcId="{7702F23C-8B74-4E81-878F-FC4D4E811F20}" destId="{925DF700-175B-486E-8CDB-3F5523B469B9}" srcOrd="1" destOrd="0" presId="urn:microsoft.com/office/officeart/2005/8/layout/arrow2#1"/>
    <dgm:cxn modelId="{A8FC42EA-1BDC-4FBA-80B9-1CB072643C89}" type="presParOf" srcId="{925DF700-175B-486E-8CDB-3F5523B469B9}" destId="{77EE22B3-CA06-42EE-A4F0-16D4F2D463EA}" srcOrd="0" destOrd="0" presId="urn:microsoft.com/office/officeart/2005/8/layout/arrow2#1"/>
    <dgm:cxn modelId="{09BD4610-98E5-4F77-A220-EE5C50E24D67}" type="presParOf" srcId="{925DF700-175B-486E-8CDB-3F5523B469B9}" destId="{FD9448E3-A923-4562-82EE-2D6547A66745}" srcOrd="1" destOrd="0" presId="urn:microsoft.com/office/officeart/2005/8/layout/arrow2#1"/>
    <dgm:cxn modelId="{7DE64C7F-88A6-4461-AC9F-11256F689D25}" type="presParOf" srcId="{925DF700-175B-486E-8CDB-3F5523B469B9}" destId="{927F647F-96BC-4E61-884C-3053C7634AF5}" srcOrd="2" destOrd="0" presId="urn:microsoft.com/office/officeart/2005/8/layout/arrow2#1"/>
    <dgm:cxn modelId="{39211DA0-3D56-473A-8149-AFBFB16169BD}" type="presParOf" srcId="{925DF700-175B-486E-8CDB-3F5523B469B9}" destId="{FE51A7F7-D190-40A1-8F89-9DF82761F331}" srcOrd="3" destOrd="0" presId="urn:microsoft.com/office/officeart/2005/8/layout/arrow2#1"/>
    <dgm:cxn modelId="{FB3F0E74-2B63-4840-83E7-AA32215F9CCD}" type="presParOf" srcId="{925DF700-175B-486E-8CDB-3F5523B469B9}" destId="{912F4A56-954F-4116-820A-78B7D54C1BDB}" srcOrd="4" destOrd="0" presId="urn:microsoft.com/office/officeart/2005/8/layout/arrow2#1"/>
    <dgm:cxn modelId="{C059F0F3-C1EE-49CE-BDF4-E09C7C5E730E}" type="presParOf" srcId="{925DF700-175B-486E-8CDB-3F5523B469B9}" destId="{87971A12-A6B6-4197-A0E8-04E68C73C293}" srcOrd="5" destOrd="0" presId="urn:microsoft.com/office/officeart/2005/8/layout/arrow2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EA9D7E-85B1-45DB-91C0-70429744D23C}" type="doc">
      <dgm:prSet loTypeId="urn:microsoft.com/office/officeart/2005/8/layout/bProcess4" loCatId="process" qsTypeId="urn:microsoft.com/office/officeart/2005/8/quickstyle/simple3" qsCatId="simple" csTypeId="urn:microsoft.com/office/officeart/2005/8/colors/accent3_5" csCatId="accent3" phldr="1"/>
      <dgm:spPr/>
      <dgm:t>
        <a:bodyPr/>
        <a:lstStyle/>
        <a:p>
          <a:endParaRPr lang="en-US"/>
        </a:p>
      </dgm:t>
    </dgm:pt>
    <dgm:pt modelId="{6E97D948-07D9-44D4-ADBF-AB60D0B5E9CA}">
      <dgm:prSet phldrT="[Text]"/>
      <dgm:spPr/>
      <dgm:t>
        <a:bodyPr/>
        <a:lstStyle/>
        <a:p>
          <a:r>
            <a:rPr lang="en-US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Program Management</a:t>
          </a:r>
          <a:endParaRPr lang="en-US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gm:t>
    </dgm:pt>
    <dgm:pt modelId="{C27A3327-E609-4BC6-9B43-AC685AA9C5F2}" type="parTrans" cxnId="{3A6FDD47-935B-4F30-8BFF-2012FA92E829}">
      <dgm:prSet/>
      <dgm:spPr/>
      <dgm:t>
        <a:bodyPr/>
        <a:lstStyle/>
        <a:p>
          <a:endParaRPr lang="en-US"/>
        </a:p>
      </dgm:t>
    </dgm:pt>
    <dgm:pt modelId="{C6545898-D05F-44EF-8128-C518A2B53EEF}" type="sibTrans" cxnId="{3A6FDD47-935B-4F30-8BFF-2012FA92E829}">
      <dgm:prSet/>
      <dgm:spPr/>
      <dgm:t>
        <a:bodyPr/>
        <a:lstStyle/>
        <a:p>
          <a:endParaRPr lang="en-US" dirty="0"/>
        </a:p>
      </dgm:t>
    </dgm:pt>
    <dgm:pt modelId="{128F47E2-D57D-4CC5-9631-BBD7DDC37343}">
      <dgm:prSet phldrT="[Text]"/>
      <dgm:spPr/>
      <dgm:t>
        <a:bodyPr/>
        <a:lstStyle/>
        <a:p>
          <a:r>
            <a:rPr lang="en-US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ESE/EOE Steering Committee Oversight</a:t>
          </a:r>
          <a:endParaRPr lang="en-US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gm:t>
    </dgm:pt>
    <dgm:pt modelId="{8A3D5EB0-2B3A-475B-A6B4-87DDC665614A}" type="parTrans" cxnId="{53045CAD-49DF-4EFA-847F-96E8E5372C0D}">
      <dgm:prSet/>
      <dgm:spPr/>
      <dgm:t>
        <a:bodyPr/>
        <a:lstStyle/>
        <a:p>
          <a:endParaRPr lang="en-US"/>
        </a:p>
      </dgm:t>
    </dgm:pt>
    <dgm:pt modelId="{4F5884F6-14BA-448E-A862-399F2D69B056}" type="sibTrans" cxnId="{53045CAD-49DF-4EFA-847F-96E8E5372C0D}">
      <dgm:prSet/>
      <dgm:spPr/>
      <dgm:t>
        <a:bodyPr/>
        <a:lstStyle/>
        <a:p>
          <a:endParaRPr lang="en-US"/>
        </a:p>
      </dgm:t>
    </dgm:pt>
    <dgm:pt modelId="{A54CFAA4-E94C-4DA4-96FB-B0BDE19FFBE8}">
      <dgm:prSet phldrT="[Text]"/>
      <dgm:spPr/>
      <dgm:t>
        <a:bodyPr/>
        <a:lstStyle/>
        <a:p>
          <a:r>
            <a:rPr lang="en-US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Agent Vendors</a:t>
          </a:r>
          <a:endParaRPr lang="en-US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gm:t>
    </dgm:pt>
    <dgm:pt modelId="{FFB9F184-7F1D-45F2-BAE6-0089D652CFD4}" type="parTrans" cxnId="{CE91270E-1886-4821-AC83-400C7D163024}">
      <dgm:prSet/>
      <dgm:spPr/>
      <dgm:t>
        <a:bodyPr/>
        <a:lstStyle/>
        <a:p>
          <a:endParaRPr lang="en-US"/>
        </a:p>
      </dgm:t>
    </dgm:pt>
    <dgm:pt modelId="{B458CE11-1C90-49AD-B398-6BA7E5BEDA4C}" type="sibTrans" cxnId="{CE91270E-1886-4821-AC83-400C7D163024}">
      <dgm:prSet/>
      <dgm:spPr/>
      <dgm:t>
        <a:bodyPr/>
        <a:lstStyle/>
        <a:p>
          <a:endParaRPr lang="en-US" dirty="0"/>
        </a:p>
      </dgm:t>
    </dgm:pt>
    <dgm:pt modelId="{EDE90BE7-78D6-4B03-B40F-9B7B36E64134}">
      <dgm:prSet phldrT="[Text]"/>
      <dgm:spPr/>
      <dgm:t>
        <a:bodyPr/>
        <a:lstStyle/>
        <a:p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New Agent Vendor State SIF Certification Strategy and Process will be established. 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4AF175E-1653-4746-B1CD-C6FD2B6C752A}" type="parTrans" cxnId="{C692DDB1-2140-4629-908F-6F3807705C4D}">
      <dgm:prSet/>
      <dgm:spPr/>
      <dgm:t>
        <a:bodyPr/>
        <a:lstStyle/>
        <a:p>
          <a:endParaRPr lang="en-US"/>
        </a:p>
      </dgm:t>
    </dgm:pt>
    <dgm:pt modelId="{0801CCD6-C5CE-41EE-8860-2E6CA3AABEF0}" type="sibTrans" cxnId="{C692DDB1-2140-4629-908F-6F3807705C4D}">
      <dgm:prSet/>
      <dgm:spPr/>
      <dgm:t>
        <a:bodyPr/>
        <a:lstStyle/>
        <a:p>
          <a:endParaRPr lang="en-US"/>
        </a:p>
      </dgm:t>
    </dgm:pt>
    <dgm:pt modelId="{EC8C7DD0-057F-44DD-B173-24B45EDB2032}">
      <dgm:prSet phldrT="[Text]"/>
      <dgm:spPr/>
      <dgm:t>
        <a:bodyPr/>
        <a:lstStyle/>
        <a:p>
          <a:r>
            <a:rPr lang="en-US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Agent Vendor State SIF Certification will 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be required prior to District On Boarding.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D94B223-F1CA-4CCD-AB1A-051C0373FC2E}" type="parTrans" cxnId="{A1FC8E57-95A8-4493-A8FC-8FED558162E1}">
      <dgm:prSet/>
      <dgm:spPr/>
      <dgm:t>
        <a:bodyPr/>
        <a:lstStyle/>
        <a:p>
          <a:endParaRPr lang="en-US"/>
        </a:p>
      </dgm:t>
    </dgm:pt>
    <dgm:pt modelId="{F307EF7C-E228-4E2D-AEA4-417AA1421849}" type="sibTrans" cxnId="{A1FC8E57-95A8-4493-A8FC-8FED558162E1}">
      <dgm:prSet/>
      <dgm:spPr/>
      <dgm:t>
        <a:bodyPr/>
        <a:lstStyle/>
        <a:p>
          <a:endParaRPr lang="en-US"/>
        </a:p>
      </dgm:t>
    </dgm:pt>
    <dgm:pt modelId="{5ED80EEF-4FA3-44B9-8108-A3D73BAB84B4}">
      <dgm:prSet phldrT="[Text]"/>
      <dgm:spPr/>
      <dgm:t>
        <a:bodyPr/>
        <a:lstStyle/>
        <a:p>
          <a:r>
            <a:rPr lang="en-US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SIF Districts On-Boarding</a:t>
          </a:r>
          <a:endParaRPr lang="en-US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gm:t>
    </dgm:pt>
    <dgm:pt modelId="{1086319B-958D-4D7F-93C9-61A678BF2FA8}" type="parTrans" cxnId="{A192E070-497C-4FCB-851E-20C2E1872DE5}">
      <dgm:prSet/>
      <dgm:spPr/>
      <dgm:t>
        <a:bodyPr/>
        <a:lstStyle/>
        <a:p>
          <a:endParaRPr lang="en-US"/>
        </a:p>
      </dgm:t>
    </dgm:pt>
    <dgm:pt modelId="{07E0336E-255C-40F4-8FF6-6B6337F050C7}" type="sibTrans" cxnId="{A192E070-497C-4FCB-851E-20C2E1872DE5}">
      <dgm:prSet/>
      <dgm:spPr/>
      <dgm:t>
        <a:bodyPr/>
        <a:lstStyle/>
        <a:p>
          <a:endParaRPr lang="en-US"/>
        </a:p>
      </dgm:t>
    </dgm:pt>
    <dgm:pt modelId="{C169A34C-9DDE-48EF-9A30-476D7C6FC579}">
      <dgm:prSet phldrT="[Text]"/>
      <dgm:spPr/>
      <dgm:t>
        <a:bodyPr/>
        <a:lstStyle/>
        <a:p>
          <a:r>
            <a:rPr lang="en-US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Comprehensive District On Boarding Communication, Documentation, Training, and Data Support will be provided.</a:t>
          </a:r>
          <a:endParaRPr lang="en-US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gm:t>
    </dgm:pt>
    <dgm:pt modelId="{05779218-AF17-4575-AEE7-B5DC3E1C4FF0}" type="parTrans" cxnId="{E6A0F35E-AAAE-4A91-BDD7-7B48552C4C80}">
      <dgm:prSet/>
      <dgm:spPr/>
      <dgm:t>
        <a:bodyPr/>
        <a:lstStyle/>
        <a:p>
          <a:endParaRPr lang="en-US"/>
        </a:p>
      </dgm:t>
    </dgm:pt>
    <dgm:pt modelId="{48A723F8-ECF3-4B6A-915C-88E56330FE9F}" type="sibTrans" cxnId="{E6A0F35E-AAAE-4A91-BDD7-7B48552C4C80}">
      <dgm:prSet/>
      <dgm:spPr/>
      <dgm:t>
        <a:bodyPr/>
        <a:lstStyle/>
        <a:p>
          <a:endParaRPr lang="en-US"/>
        </a:p>
      </dgm:t>
    </dgm:pt>
    <dgm:pt modelId="{3DE02E0D-80E4-4072-8881-BD39173F22AA}">
      <dgm:prSet phldrT="[Text]"/>
      <dgm:spPr/>
      <dgm:t>
        <a:bodyPr/>
        <a:lstStyle/>
        <a:p>
          <a:r>
            <a:rPr lang="en-US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Weekly Program Scope, Schedule and Cost Reported</a:t>
          </a:r>
          <a:endParaRPr lang="en-US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gm:t>
    </dgm:pt>
    <dgm:pt modelId="{883FDD69-281C-442D-A60C-344AF620F387}" type="parTrans" cxnId="{1909582F-817C-4F6B-929F-0E1E65DD13DA}">
      <dgm:prSet/>
      <dgm:spPr/>
      <dgm:t>
        <a:bodyPr/>
        <a:lstStyle/>
        <a:p>
          <a:endParaRPr lang="en-US"/>
        </a:p>
      </dgm:t>
    </dgm:pt>
    <dgm:pt modelId="{5C947B76-DFC6-4FD6-81FA-2C1192BE4ED3}" type="sibTrans" cxnId="{1909582F-817C-4F6B-929F-0E1E65DD13DA}">
      <dgm:prSet/>
      <dgm:spPr/>
      <dgm:t>
        <a:bodyPr/>
        <a:lstStyle/>
        <a:p>
          <a:endParaRPr lang="en-US"/>
        </a:p>
      </dgm:t>
    </dgm:pt>
    <dgm:pt modelId="{BDF8C9E9-E4B9-4265-87B3-5795A8C9386E}">
      <dgm:prSet phldrT="[Text]"/>
      <dgm:spPr/>
      <dgm:t>
        <a:bodyPr/>
        <a:lstStyle/>
        <a:p>
          <a:r>
            <a:rPr lang="en-US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Individual Projects  Report through Program</a:t>
          </a:r>
          <a:endParaRPr lang="en-US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gm:t>
    </dgm:pt>
    <dgm:pt modelId="{4469C526-CC18-4792-A436-1B1B74E95F85}" type="parTrans" cxnId="{3A1C5D0C-8ECF-4824-8154-FA3354985A4C}">
      <dgm:prSet/>
      <dgm:spPr/>
      <dgm:t>
        <a:bodyPr/>
        <a:lstStyle/>
        <a:p>
          <a:endParaRPr lang="en-US"/>
        </a:p>
      </dgm:t>
    </dgm:pt>
    <dgm:pt modelId="{17D43D24-268A-49EB-8FA6-640A3A5B2AFD}" type="sibTrans" cxnId="{3A1C5D0C-8ECF-4824-8154-FA3354985A4C}">
      <dgm:prSet/>
      <dgm:spPr/>
      <dgm:t>
        <a:bodyPr/>
        <a:lstStyle/>
        <a:p>
          <a:endParaRPr lang="en-US"/>
        </a:p>
      </dgm:t>
    </dgm:pt>
    <dgm:pt modelId="{FF521474-B2CA-4333-88A1-18F189E83E04}">
      <dgm:prSet phldrT="[Text]"/>
      <dgm:spPr/>
      <dgm:t>
        <a:bodyPr/>
        <a:lstStyle/>
        <a:p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Third party vendor resources will be utilized to develop and execute new On Boarding process. 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E8A02C7-1E95-49C7-B79D-9B04A2EDB899}" type="parTrans" cxnId="{8EB71E4A-9170-4D89-8361-3AD816F1C9EC}">
      <dgm:prSet/>
      <dgm:spPr/>
      <dgm:t>
        <a:bodyPr/>
        <a:lstStyle/>
        <a:p>
          <a:endParaRPr lang="en-US"/>
        </a:p>
      </dgm:t>
    </dgm:pt>
    <dgm:pt modelId="{C8BC699A-2140-4AEE-AC15-029A5C301584}" type="sibTrans" cxnId="{8EB71E4A-9170-4D89-8361-3AD816F1C9EC}">
      <dgm:prSet/>
      <dgm:spPr/>
      <dgm:t>
        <a:bodyPr/>
        <a:lstStyle/>
        <a:p>
          <a:endParaRPr lang="en-US"/>
        </a:p>
      </dgm:t>
    </dgm:pt>
    <dgm:pt modelId="{F13FFB6F-CDF4-4B35-8218-FBA199A2FDF9}">
      <dgm:prSet phldrT="[Text]"/>
      <dgm:spPr/>
      <dgm:t>
        <a:bodyPr/>
        <a:lstStyle/>
        <a:p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Agent Vendor State SIF Certification has its own project plan.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001156E-9238-47F7-9A31-4838D49FE89F}" type="parTrans" cxnId="{33C22AB2-E07C-41C5-89B2-2745D12C05DD}">
      <dgm:prSet/>
      <dgm:spPr/>
      <dgm:t>
        <a:bodyPr/>
        <a:lstStyle/>
        <a:p>
          <a:endParaRPr lang="en-US"/>
        </a:p>
      </dgm:t>
    </dgm:pt>
    <dgm:pt modelId="{6CF6D580-9729-49C1-BE0B-7F3253FF0816}" type="sibTrans" cxnId="{33C22AB2-E07C-41C5-89B2-2745D12C05DD}">
      <dgm:prSet/>
      <dgm:spPr/>
      <dgm:t>
        <a:bodyPr/>
        <a:lstStyle/>
        <a:p>
          <a:endParaRPr lang="en-US"/>
        </a:p>
      </dgm:t>
    </dgm:pt>
    <dgm:pt modelId="{6A3B9451-75AC-4D4E-861F-B4A1304770D9}">
      <dgm:prSet phldrT="[Text]"/>
      <dgm:spPr/>
      <dgm:t>
        <a:bodyPr/>
        <a:lstStyle/>
        <a:p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SIF District On Boarding has its own project plan.</a:t>
          </a:r>
          <a:endParaRPr lang="en-US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gm:t>
    </dgm:pt>
    <dgm:pt modelId="{6B4904E3-C842-4BDE-9361-13F3132328EC}" type="parTrans" cxnId="{2338EDEE-5CD4-4FBE-87F1-43762DEEFC9B}">
      <dgm:prSet/>
      <dgm:spPr/>
    </dgm:pt>
    <dgm:pt modelId="{347C43DD-F474-419B-8A8D-36AB6976CEA9}" type="sibTrans" cxnId="{2338EDEE-5CD4-4FBE-87F1-43762DEEFC9B}">
      <dgm:prSet/>
      <dgm:spPr/>
    </dgm:pt>
    <dgm:pt modelId="{95560FF5-8B86-4A44-B09C-3C6AA8EA7771}" type="pres">
      <dgm:prSet presAssocID="{6FEA9D7E-85B1-45DB-91C0-70429744D23C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235A606E-97C9-401C-AEA2-EFB6297D9560}" type="pres">
      <dgm:prSet presAssocID="{6E97D948-07D9-44D4-ADBF-AB60D0B5E9CA}" presName="compNode" presStyleCnt="0"/>
      <dgm:spPr/>
      <dgm:t>
        <a:bodyPr/>
        <a:lstStyle/>
        <a:p>
          <a:endParaRPr lang="en-US"/>
        </a:p>
      </dgm:t>
    </dgm:pt>
    <dgm:pt modelId="{CCBF99F8-286A-496B-B663-392D5225D531}" type="pres">
      <dgm:prSet presAssocID="{6E97D948-07D9-44D4-ADBF-AB60D0B5E9CA}" presName="dummyConnPt" presStyleCnt="0"/>
      <dgm:spPr/>
      <dgm:t>
        <a:bodyPr/>
        <a:lstStyle/>
        <a:p>
          <a:endParaRPr lang="en-US"/>
        </a:p>
      </dgm:t>
    </dgm:pt>
    <dgm:pt modelId="{D57EF74A-2D67-43D3-A791-D59B0F8BBD0F}" type="pres">
      <dgm:prSet presAssocID="{6E97D948-07D9-44D4-ADBF-AB60D0B5E9C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800713-E2A8-4A5B-8903-312DA08A840E}" type="pres">
      <dgm:prSet presAssocID="{C6545898-D05F-44EF-8128-C518A2B53EEF}" presName="sibTrans" presStyleLbl="bgSibTrans2D1" presStyleIdx="0" presStyleCnt="2"/>
      <dgm:spPr/>
      <dgm:t>
        <a:bodyPr/>
        <a:lstStyle/>
        <a:p>
          <a:endParaRPr lang="en-US"/>
        </a:p>
      </dgm:t>
    </dgm:pt>
    <dgm:pt modelId="{CAD89976-09F2-4519-AA0F-6927858E3704}" type="pres">
      <dgm:prSet presAssocID="{A54CFAA4-E94C-4DA4-96FB-B0BDE19FFBE8}" presName="compNode" presStyleCnt="0"/>
      <dgm:spPr/>
      <dgm:t>
        <a:bodyPr/>
        <a:lstStyle/>
        <a:p>
          <a:endParaRPr lang="en-US"/>
        </a:p>
      </dgm:t>
    </dgm:pt>
    <dgm:pt modelId="{4C4E0FB3-C22D-4495-B7DB-B85456713AAE}" type="pres">
      <dgm:prSet presAssocID="{A54CFAA4-E94C-4DA4-96FB-B0BDE19FFBE8}" presName="dummyConnPt" presStyleCnt="0"/>
      <dgm:spPr/>
      <dgm:t>
        <a:bodyPr/>
        <a:lstStyle/>
        <a:p>
          <a:endParaRPr lang="en-US"/>
        </a:p>
      </dgm:t>
    </dgm:pt>
    <dgm:pt modelId="{AE51B12D-5AFB-411A-AC4B-A2408F7408D9}" type="pres">
      <dgm:prSet presAssocID="{A54CFAA4-E94C-4DA4-96FB-B0BDE19FFBE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3B2400-0D1B-4CC6-AC70-5CB194ACFC1C}" type="pres">
      <dgm:prSet presAssocID="{B458CE11-1C90-49AD-B398-6BA7E5BEDA4C}" presName="sibTrans" presStyleLbl="bgSibTrans2D1" presStyleIdx="1" presStyleCnt="2"/>
      <dgm:spPr/>
      <dgm:t>
        <a:bodyPr/>
        <a:lstStyle/>
        <a:p>
          <a:endParaRPr lang="en-US"/>
        </a:p>
      </dgm:t>
    </dgm:pt>
    <dgm:pt modelId="{F65BAA79-733E-4D04-8932-79A2205842C2}" type="pres">
      <dgm:prSet presAssocID="{5ED80EEF-4FA3-44B9-8108-A3D73BAB84B4}" presName="compNode" presStyleCnt="0"/>
      <dgm:spPr/>
      <dgm:t>
        <a:bodyPr/>
        <a:lstStyle/>
        <a:p>
          <a:endParaRPr lang="en-US"/>
        </a:p>
      </dgm:t>
    </dgm:pt>
    <dgm:pt modelId="{2E6B0DF9-3889-4978-AC23-02B6EEEDEC3D}" type="pres">
      <dgm:prSet presAssocID="{5ED80EEF-4FA3-44B9-8108-A3D73BAB84B4}" presName="dummyConnPt" presStyleCnt="0"/>
      <dgm:spPr/>
      <dgm:t>
        <a:bodyPr/>
        <a:lstStyle/>
        <a:p>
          <a:endParaRPr lang="en-US"/>
        </a:p>
      </dgm:t>
    </dgm:pt>
    <dgm:pt modelId="{EAE05981-BF49-48DB-925A-D282ACF32F09}" type="pres">
      <dgm:prSet presAssocID="{5ED80EEF-4FA3-44B9-8108-A3D73BAB84B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A6FDD47-935B-4F30-8BFF-2012FA92E829}" srcId="{6FEA9D7E-85B1-45DB-91C0-70429744D23C}" destId="{6E97D948-07D9-44D4-ADBF-AB60D0B5E9CA}" srcOrd="0" destOrd="0" parTransId="{C27A3327-E609-4BC6-9B43-AC685AA9C5F2}" sibTransId="{C6545898-D05F-44EF-8128-C518A2B53EEF}"/>
    <dgm:cxn modelId="{34FE628B-9BB0-46DE-8A3D-44098EC62777}" type="presOf" srcId="{6E97D948-07D9-44D4-ADBF-AB60D0B5E9CA}" destId="{D57EF74A-2D67-43D3-A791-D59B0F8BBD0F}" srcOrd="0" destOrd="0" presId="urn:microsoft.com/office/officeart/2005/8/layout/bProcess4"/>
    <dgm:cxn modelId="{26B3CE16-3C12-4646-9191-950910CD270C}" type="presOf" srcId="{6A3B9451-75AC-4D4E-861F-B4A1304770D9}" destId="{EAE05981-BF49-48DB-925A-D282ACF32F09}" srcOrd="0" destOrd="3" presId="urn:microsoft.com/office/officeart/2005/8/layout/bProcess4"/>
    <dgm:cxn modelId="{BC5F1768-7CBD-4F10-BF9A-63DAB0F7AC9B}" type="presOf" srcId="{3DE02E0D-80E4-4072-8881-BD39173F22AA}" destId="{D57EF74A-2D67-43D3-A791-D59B0F8BBD0F}" srcOrd="0" destOrd="2" presId="urn:microsoft.com/office/officeart/2005/8/layout/bProcess4"/>
    <dgm:cxn modelId="{A1FC8E57-95A8-4493-A8FC-8FED558162E1}" srcId="{A54CFAA4-E94C-4DA4-96FB-B0BDE19FFBE8}" destId="{EC8C7DD0-057F-44DD-B173-24B45EDB2032}" srcOrd="1" destOrd="0" parTransId="{DD94B223-F1CA-4CCD-AB1A-051C0373FC2E}" sibTransId="{F307EF7C-E228-4E2D-AEA4-417AA1421849}"/>
    <dgm:cxn modelId="{1D6AF09D-4444-4D00-9CA8-63F3A068F10E}" type="presOf" srcId="{F13FFB6F-CDF4-4B35-8218-FBA199A2FDF9}" destId="{AE51B12D-5AFB-411A-AC4B-A2408F7408D9}" srcOrd="0" destOrd="3" presId="urn:microsoft.com/office/officeart/2005/8/layout/bProcess4"/>
    <dgm:cxn modelId="{A192E070-497C-4FCB-851E-20C2E1872DE5}" srcId="{6FEA9D7E-85B1-45DB-91C0-70429744D23C}" destId="{5ED80EEF-4FA3-44B9-8108-A3D73BAB84B4}" srcOrd="2" destOrd="0" parTransId="{1086319B-958D-4D7F-93C9-61A678BF2FA8}" sibTransId="{07E0336E-255C-40F4-8FF6-6B6337F050C7}"/>
    <dgm:cxn modelId="{213CB1CA-BC5D-461F-9FE4-E82A65BA8DE8}" type="presOf" srcId="{C169A34C-9DDE-48EF-9A30-476D7C6FC579}" destId="{EAE05981-BF49-48DB-925A-D282ACF32F09}" srcOrd="0" destOrd="2" presId="urn:microsoft.com/office/officeart/2005/8/layout/bProcess4"/>
    <dgm:cxn modelId="{1909582F-817C-4F6B-929F-0E1E65DD13DA}" srcId="{6E97D948-07D9-44D4-ADBF-AB60D0B5E9CA}" destId="{3DE02E0D-80E4-4072-8881-BD39173F22AA}" srcOrd="1" destOrd="0" parTransId="{883FDD69-281C-442D-A60C-344AF620F387}" sibTransId="{5C947B76-DFC6-4FD6-81FA-2C1192BE4ED3}"/>
    <dgm:cxn modelId="{6C6C88BF-6E9D-4A45-AE71-E1EA2DEC9D69}" type="presOf" srcId="{EC8C7DD0-057F-44DD-B173-24B45EDB2032}" destId="{AE51B12D-5AFB-411A-AC4B-A2408F7408D9}" srcOrd="0" destOrd="2" presId="urn:microsoft.com/office/officeart/2005/8/layout/bProcess4"/>
    <dgm:cxn modelId="{3BE787CE-2B76-4079-9E4D-F3AB4CCC1AF3}" type="presOf" srcId="{A54CFAA4-E94C-4DA4-96FB-B0BDE19FFBE8}" destId="{AE51B12D-5AFB-411A-AC4B-A2408F7408D9}" srcOrd="0" destOrd="0" presId="urn:microsoft.com/office/officeart/2005/8/layout/bProcess4"/>
    <dgm:cxn modelId="{E6A0F35E-AAAE-4A91-BDD7-7B48552C4C80}" srcId="{5ED80EEF-4FA3-44B9-8108-A3D73BAB84B4}" destId="{C169A34C-9DDE-48EF-9A30-476D7C6FC579}" srcOrd="1" destOrd="0" parTransId="{05779218-AF17-4575-AEE7-B5DC3E1C4FF0}" sibTransId="{48A723F8-ECF3-4B6A-915C-88E56330FE9F}"/>
    <dgm:cxn modelId="{C692DDB1-2140-4629-908F-6F3807705C4D}" srcId="{A54CFAA4-E94C-4DA4-96FB-B0BDE19FFBE8}" destId="{EDE90BE7-78D6-4B03-B40F-9B7B36E64134}" srcOrd="0" destOrd="0" parTransId="{E4AF175E-1653-4746-B1CD-C6FD2B6C752A}" sibTransId="{0801CCD6-C5CE-41EE-8860-2E6CA3AABEF0}"/>
    <dgm:cxn modelId="{7BA24825-0E42-4E54-A0C5-0B0758D2D61C}" type="presOf" srcId="{EDE90BE7-78D6-4B03-B40F-9B7B36E64134}" destId="{AE51B12D-5AFB-411A-AC4B-A2408F7408D9}" srcOrd="0" destOrd="1" presId="urn:microsoft.com/office/officeart/2005/8/layout/bProcess4"/>
    <dgm:cxn modelId="{2B588BB0-1F00-4899-9AFD-28C4436E07BA}" type="presOf" srcId="{BDF8C9E9-E4B9-4265-87B3-5795A8C9386E}" destId="{D57EF74A-2D67-43D3-A791-D59B0F8BBD0F}" srcOrd="0" destOrd="3" presId="urn:microsoft.com/office/officeart/2005/8/layout/bProcess4"/>
    <dgm:cxn modelId="{BB3D55A9-AC8F-45ED-A7A8-FB98848D039E}" type="presOf" srcId="{128F47E2-D57D-4CC5-9631-BBD7DDC37343}" destId="{D57EF74A-2D67-43D3-A791-D59B0F8BBD0F}" srcOrd="0" destOrd="1" presId="urn:microsoft.com/office/officeart/2005/8/layout/bProcess4"/>
    <dgm:cxn modelId="{F59CE9C1-9805-49D0-AD46-C70023EAE0D1}" type="presOf" srcId="{FF521474-B2CA-4333-88A1-18F189E83E04}" destId="{EAE05981-BF49-48DB-925A-D282ACF32F09}" srcOrd="0" destOrd="1" presId="urn:microsoft.com/office/officeart/2005/8/layout/bProcess4"/>
    <dgm:cxn modelId="{33C22AB2-E07C-41C5-89B2-2745D12C05DD}" srcId="{A54CFAA4-E94C-4DA4-96FB-B0BDE19FFBE8}" destId="{F13FFB6F-CDF4-4B35-8218-FBA199A2FDF9}" srcOrd="2" destOrd="0" parTransId="{8001156E-9238-47F7-9A31-4838D49FE89F}" sibTransId="{6CF6D580-9729-49C1-BE0B-7F3253FF0816}"/>
    <dgm:cxn modelId="{7B6D710D-0DB1-41BD-85E9-7AA61D9A7059}" type="presOf" srcId="{5ED80EEF-4FA3-44B9-8108-A3D73BAB84B4}" destId="{EAE05981-BF49-48DB-925A-D282ACF32F09}" srcOrd="0" destOrd="0" presId="urn:microsoft.com/office/officeart/2005/8/layout/bProcess4"/>
    <dgm:cxn modelId="{53045CAD-49DF-4EFA-847F-96E8E5372C0D}" srcId="{6E97D948-07D9-44D4-ADBF-AB60D0B5E9CA}" destId="{128F47E2-D57D-4CC5-9631-BBD7DDC37343}" srcOrd="0" destOrd="0" parTransId="{8A3D5EB0-2B3A-475B-A6B4-87DDC665614A}" sibTransId="{4F5884F6-14BA-448E-A862-399F2D69B056}"/>
    <dgm:cxn modelId="{232967CF-90C2-4211-BC8F-2286F39818F2}" type="presOf" srcId="{B458CE11-1C90-49AD-B398-6BA7E5BEDA4C}" destId="{083B2400-0D1B-4CC6-AC70-5CB194ACFC1C}" srcOrd="0" destOrd="0" presId="urn:microsoft.com/office/officeart/2005/8/layout/bProcess4"/>
    <dgm:cxn modelId="{2338EDEE-5CD4-4FBE-87F1-43762DEEFC9B}" srcId="{5ED80EEF-4FA3-44B9-8108-A3D73BAB84B4}" destId="{6A3B9451-75AC-4D4E-861F-B4A1304770D9}" srcOrd="2" destOrd="0" parTransId="{6B4904E3-C842-4BDE-9361-13F3132328EC}" sibTransId="{347C43DD-F474-419B-8A8D-36AB6976CEA9}"/>
    <dgm:cxn modelId="{8EB71E4A-9170-4D89-8361-3AD816F1C9EC}" srcId="{5ED80EEF-4FA3-44B9-8108-A3D73BAB84B4}" destId="{FF521474-B2CA-4333-88A1-18F189E83E04}" srcOrd="0" destOrd="0" parTransId="{0E8A02C7-1E95-49C7-B79D-9B04A2EDB899}" sibTransId="{C8BC699A-2140-4AEE-AC15-029A5C301584}"/>
    <dgm:cxn modelId="{CE91270E-1886-4821-AC83-400C7D163024}" srcId="{6FEA9D7E-85B1-45DB-91C0-70429744D23C}" destId="{A54CFAA4-E94C-4DA4-96FB-B0BDE19FFBE8}" srcOrd="1" destOrd="0" parTransId="{FFB9F184-7F1D-45F2-BAE6-0089D652CFD4}" sibTransId="{B458CE11-1C90-49AD-B398-6BA7E5BEDA4C}"/>
    <dgm:cxn modelId="{3A1C5D0C-8ECF-4824-8154-FA3354985A4C}" srcId="{6E97D948-07D9-44D4-ADBF-AB60D0B5E9CA}" destId="{BDF8C9E9-E4B9-4265-87B3-5795A8C9386E}" srcOrd="2" destOrd="0" parTransId="{4469C526-CC18-4792-A436-1B1B74E95F85}" sibTransId="{17D43D24-268A-49EB-8FA6-640A3A5B2AFD}"/>
    <dgm:cxn modelId="{C12DA3D1-ECF3-494C-8E19-EB18A5F16905}" type="presOf" srcId="{C6545898-D05F-44EF-8128-C518A2B53EEF}" destId="{B5800713-E2A8-4A5B-8903-312DA08A840E}" srcOrd="0" destOrd="0" presId="urn:microsoft.com/office/officeart/2005/8/layout/bProcess4"/>
    <dgm:cxn modelId="{45A62061-BA84-48D7-A74D-FCAFDB21ECA7}" type="presOf" srcId="{6FEA9D7E-85B1-45DB-91C0-70429744D23C}" destId="{95560FF5-8B86-4A44-B09C-3C6AA8EA7771}" srcOrd="0" destOrd="0" presId="urn:microsoft.com/office/officeart/2005/8/layout/bProcess4"/>
    <dgm:cxn modelId="{2D7C8DF1-3E9A-46CC-9C35-138D6951CA0E}" type="presParOf" srcId="{95560FF5-8B86-4A44-B09C-3C6AA8EA7771}" destId="{235A606E-97C9-401C-AEA2-EFB6297D9560}" srcOrd="0" destOrd="0" presId="urn:microsoft.com/office/officeart/2005/8/layout/bProcess4"/>
    <dgm:cxn modelId="{A16B389B-9EA3-45ED-A294-386289F60AC7}" type="presParOf" srcId="{235A606E-97C9-401C-AEA2-EFB6297D9560}" destId="{CCBF99F8-286A-496B-B663-392D5225D531}" srcOrd="0" destOrd="0" presId="urn:microsoft.com/office/officeart/2005/8/layout/bProcess4"/>
    <dgm:cxn modelId="{5E775BB8-ADA1-4D82-B335-1D015B04C86E}" type="presParOf" srcId="{235A606E-97C9-401C-AEA2-EFB6297D9560}" destId="{D57EF74A-2D67-43D3-A791-D59B0F8BBD0F}" srcOrd="1" destOrd="0" presId="urn:microsoft.com/office/officeart/2005/8/layout/bProcess4"/>
    <dgm:cxn modelId="{B5E6411D-76B5-4779-9445-55E054065A9A}" type="presParOf" srcId="{95560FF5-8B86-4A44-B09C-3C6AA8EA7771}" destId="{B5800713-E2A8-4A5B-8903-312DA08A840E}" srcOrd="1" destOrd="0" presId="urn:microsoft.com/office/officeart/2005/8/layout/bProcess4"/>
    <dgm:cxn modelId="{85DF636F-057F-4DB2-8D92-67AFDC6B789D}" type="presParOf" srcId="{95560FF5-8B86-4A44-B09C-3C6AA8EA7771}" destId="{CAD89976-09F2-4519-AA0F-6927858E3704}" srcOrd="2" destOrd="0" presId="urn:microsoft.com/office/officeart/2005/8/layout/bProcess4"/>
    <dgm:cxn modelId="{539F405F-FD35-4F5C-B363-DC16BCB5E44A}" type="presParOf" srcId="{CAD89976-09F2-4519-AA0F-6927858E3704}" destId="{4C4E0FB3-C22D-4495-B7DB-B85456713AAE}" srcOrd="0" destOrd="0" presId="urn:microsoft.com/office/officeart/2005/8/layout/bProcess4"/>
    <dgm:cxn modelId="{991DE937-475B-445D-AFE7-294F22C19FB6}" type="presParOf" srcId="{CAD89976-09F2-4519-AA0F-6927858E3704}" destId="{AE51B12D-5AFB-411A-AC4B-A2408F7408D9}" srcOrd="1" destOrd="0" presId="urn:microsoft.com/office/officeart/2005/8/layout/bProcess4"/>
    <dgm:cxn modelId="{4A3C00F8-8E69-4ED4-A198-7CD3255EEFE2}" type="presParOf" srcId="{95560FF5-8B86-4A44-B09C-3C6AA8EA7771}" destId="{083B2400-0D1B-4CC6-AC70-5CB194ACFC1C}" srcOrd="3" destOrd="0" presId="urn:microsoft.com/office/officeart/2005/8/layout/bProcess4"/>
    <dgm:cxn modelId="{D20581E2-BC4A-4F16-8EC5-0A146E5983A3}" type="presParOf" srcId="{95560FF5-8B86-4A44-B09C-3C6AA8EA7771}" destId="{F65BAA79-733E-4D04-8932-79A2205842C2}" srcOrd="4" destOrd="0" presId="urn:microsoft.com/office/officeart/2005/8/layout/bProcess4"/>
    <dgm:cxn modelId="{E18A43BF-0983-4EEB-8320-9FAB694A17A4}" type="presParOf" srcId="{F65BAA79-733E-4D04-8932-79A2205842C2}" destId="{2E6B0DF9-3889-4978-AC23-02B6EEEDEC3D}" srcOrd="0" destOrd="0" presId="urn:microsoft.com/office/officeart/2005/8/layout/bProcess4"/>
    <dgm:cxn modelId="{25FBE9DA-71D1-4DD9-8FB3-AC0C323213E2}" type="presParOf" srcId="{F65BAA79-733E-4D04-8932-79A2205842C2}" destId="{EAE05981-BF49-48DB-925A-D282ACF32F09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B443772-342B-496B-B464-D16FA9AD6505}" type="doc">
      <dgm:prSet loTypeId="urn:microsoft.com/office/officeart/2005/8/layout/radial3" loCatId="cycle" qsTypeId="urn:microsoft.com/office/officeart/2005/8/quickstyle/simple2#1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652BFD80-0F10-4107-A438-8CCB5337811E}">
      <dgm:prSet phldrT="[Text]"/>
      <dgm:spPr/>
      <dgm:t>
        <a:bodyPr/>
        <a:lstStyle/>
        <a:p>
          <a:r>
            <a:rPr lang="en-US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Team Resources will be incremental, scalable, and available as needed.</a:t>
          </a:r>
          <a:endParaRPr lang="en-US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gm:t>
    </dgm:pt>
    <dgm:pt modelId="{D1C9EFFB-042C-442E-82FC-88D6CFFCA236}" type="parTrans" cxnId="{651C5C21-FC94-42EC-9D89-F14A12927DF8}">
      <dgm:prSet/>
      <dgm:spPr/>
      <dgm:t>
        <a:bodyPr/>
        <a:lstStyle/>
        <a:p>
          <a:endParaRPr lang="en-US"/>
        </a:p>
      </dgm:t>
    </dgm:pt>
    <dgm:pt modelId="{EB830B61-6FB2-4A67-87C6-94D54117A3CD}" type="sibTrans" cxnId="{651C5C21-FC94-42EC-9D89-F14A12927DF8}">
      <dgm:prSet/>
      <dgm:spPr/>
      <dgm:t>
        <a:bodyPr/>
        <a:lstStyle/>
        <a:p>
          <a:endParaRPr lang="en-US"/>
        </a:p>
      </dgm:t>
    </dgm:pt>
    <dgm:pt modelId="{6DE4BB67-C3EF-4D6E-BD2A-92FBC8634B1D}">
      <dgm:prSet phldrT="[Text]"/>
      <dgm:spPr/>
      <dgm:t>
        <a:bodyPr/>
        <a:lstStyle/>
        <a:p>
          <a:r>
            <a:rPr lang="en-US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New State Test Environments</a:t>
          </a:r>
        </a:p>
        <a:p>
          <a:r>
            <a:rPr lang="en-US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Dev</a:t>
          </a:r>
        </a:p>
        <a:p>
          <a:r>
            <a:rPr lang="en-US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QA</a:t>
          </a:r>
        </a:p>
        <a:p>
          <a:r>
            <a:rPr lang="en-US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Staging</a:t>
          </a:r>
        </a:p>
      </dgm:t>
    </dgm:pt>
    <dgm:pt modelId="{E01ABC4A-C57A-4D32-B9FE-86643EDDD8A4}" type="parTrans" cxnId="{CABA9D42-62A1-4695-BFFC-68544A7DD456}">
      <dgm:prSet/>
      <dgm:spPr/>
      <dgm:t>
        <a:bodyPr/>
        <a:lstStyle/>
        <a:p>
          <a:endParaRPr lang="en-US"/>
        </a:p>
      </dgm:t>
    </dgm:pt>
    <dgm:pt modelId="{208C2439-3634-402E-AC8B-33974E78E687}" type="sibTrans" cxnId="{CABA9D42-62A1-4695-BFFC-68544A7DD456}">
      <dgm:prSet/>
      <dgm:spPr/>
      <dgm:t>
        <a:bodyPr/>
        <a:lstStyle/>
        <a:p>
          <a:endParaRPr lang="en-US"/>
        </a:p>
      </dgm:t>
    </dgm:pt>
    <dgm:pt modelId="{46965E3F-FFD4-4EC3-9822-58417902B2F7}">
      <dgm:prSet phldrT="[Text]"/>
      <dgm:spPr/>
      <dgm:t>
        <a:bodyPr/>
        <a:lstStyle/>
        <a:p>
          <a:r>
            <a:rPr lang="en-US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Districts</a:t>
          </a:r>
          <a:endParaRPr lang="en-US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gm:t>
    </dgm:pt>
    <dgm:pt modelId="{DCEEA9D3-680A-4D56-8AE5-1E0021DD3E24}" type="parTrans" cxnId="{1C27D820-2C05-4D06-B241-785A796D9E6F}">
      <dgm:prSet/>
      <dgm:spPr/>
      <dgm:t>
        <a:bodyPr/>
        <a:lstStyle/>
        <a:p>
          <a:endParaRPr lang="en-US"/>
        </a:p>
      </dgm:t>
    </dgm:pt>
    <dgm:pt modelId="{8B8DCD60-855E-4B13-BE97-4955CD11985C}" type="sibTrans" cxnId="{1C27D820-2C05-4D06-B241-785A796D9E6F}">
      <dgm:prSet/>
      <dgm:spPr/>
      <dgm:t>
        <a:bodyPr/>
        <a:lstStyle/>
        <a:p>
          <a:endParaRPr lang="en-US"/>
        </a:p>
      </dgm:t>
    </dgm:pt>
    <dgm:pt modelId="{48D712FE-B522-475C-95B8-BF8BF54C77A4}">
      <dgm:prSet phldrT="[Text]"/>
      <dgm:spPr/>
      <dgm:t>
        <a:bodyPr/>
        <a:lstStyle/>
        <a:p>
          <a:r>
            <a:rPr lang="en-US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IT Support and outside services</a:t>
          </a:r>
          <a:endParaRPr lang="en-US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gm:t>
    </dgm:pt>
    <dgm:pt modelId="{ADC39AB8-82FF-49D6-9F9A-79C7E0C79579}" type="parTrans" cxnId="{857CFF5E-3F64-451B-9A87-6E4F682B3FBF}">
      <dgm:prSet/>
      <dgm:spPr/>
      <dgm:t>
        <a:bodyPr/>
        <a:lstStyle/>
        <a:p>
          <a:endParaRPr lang="en-US"/>
        </a:p>
      </dgm:t>
    </dgm:pt>
    <dgm:pt modelId="{5B59EE53-3EF1-4EBF-B0D0-744DE7FA4AED}" type="sibTrans" cxnId="{857CFF5E-3F64-451B-9A87-6E4F682B3FBF}">
      <dgm:prSet/>
      <dgm:spPr/>
      <dgm:t>
        <a:bodyPr/>
        <a:lstStyle/>
        <a:p>
          <a:endParaRPr lang="en-US"/>
        </a:p>
      </dgm:t>
    </dgm:pt>
    <dgm:pt modelId="{AD79F1E8-2002-4BF1-8AD3-6B215261BDE3}">
      <dgm:prSet phldrT="[Text]"/>
      <dgm:spPr/>
      <dgm:t>
        <a:bodyPr/>
        <a:lstStyle/>
        <a:p>
          <a:r>
            <a:rPr lang="en-US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Agent Vendors</a:t>
          </a:r>
          <a:endParaRPr lang="en-US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gm:t>
    </dgm:pt>
    <dgm:pt modelId="{74D5E0B0-72A5-433A-ADD0-FE6F6DA958A0}" type="parTrans" cxnId="{7494F6BE-83A5-4833-83FA-69F15BA7D4E9}">
      <dgm:prSet/>
      <dgm:spPr/>
      <dgm:t>
        <a:bodyPr/>
        <a:lstStyle/>
        <a:p>
          <a:endParaRPr lang="en-US"/>
        </a:p>
      </dgm:t>
    </dgm:pt>
    <dgm:pt modelId="{EBD0837C-B925-456A-AA41-5DE259A57B50}" type="sibTrans" cxnId="{7494F6BE-83A5-4833-83FA-69F15BA7D4E9}">
      <dgm:prSet/>
      <dgm:spPr/>
      <dgm:t>
        <a:bodyPr/>
        <a:lstStyle/>
        <a:p>
          <a:endParaRPr lang="en-US"/>
        </a:p>
      </dgm:t>
    </dgm:pt>
    <dgm:pt modelId="{41546961-C40D-4BA5-BA4E-9211880001B6}">
      <dgm:prSet phldrT="[Text]"/>
      <dgm:spPr/>
      <dgm:t>
        <a:bodyPr/>
        <a:lstStyle/>
        <a:p>
          <a:r>
            <a:rPr lang="en-US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ESE Data Quality</a:t>
          </a:r>
          <a:endParaRPr lang="en-US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gm:t>
    </dgm:pt>
    <dgm:pt modelId="{E4CC99DC-96EC-46F4-9F9A-A563ECD67920}" type="parTrans" cxnId="{EBED582F-54C8-4AB8-A4F2-5565E0B9A634}">
      <dgm:prSet/>
      <dgm:spPr/>
      <dgm:t>
        <a:bodyPr/>
        <a:lstStyle/>
        <a:p>
          <a:endParaRPr lang="en-US"/>
        </a:p>
      </dgm:t>
    </dgm:pt>
    <dgm:pt modelId="{E1BAA8E4-EA6A-430B-8D13-793582399CE3}" type="sibTrans" cxnId="{EBED582F-54C8-4AB8-A4F2-5565E0B9A634}">
      <dgm:prSet/>
      <dgm:spPr/>
      <dgm:t>
        <a:bodyPr/>
        <a:lstStyle/>
        <a:p>
          <a:endParaRPr lang="en-US"/>
        </a:p>
      </dgm:t>
    </dgm:pt>
    <dgm:pt modelId="{A9980A4D-799D-486B-AA3D-157C693C32C5}">
      <dgm:prSet phldrT="[Text]"/>
      <dgm:spPr/>
      <dgm:t>
        <a:bodyPr/>
        <a:lstStyle/>
        <a:p>
          <a:r>
            <a:rPr lang="en-US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ESE Data Collections</a:t>
          </a:r>
          <a:endParaRPr lang="en-US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gm:t>
    </dgm:pt>
    <dgm:pt modelId="{5520104D-14FA-4DED-B7F2-4C798389CEEC}" type="sibTrans" cxnId="{6D3A2FA6-FED5-4935-AA59-8A617E9D6596}">
      <dgm:prSet/>
      <dgm:spPr/>
      <dgm:t>
        <a:bodyPr/>
        <a:lstStyle/>
        <a:p>
          <a:endParaRPr lang="en-US"/>
        </a:p>
      </dgm:t>
    </dgm:pt>
    <dgm:pt modelId="{D280FBCD-F8F1-4D36-A914-733691CA04CA}" type="parTrans" cxnId="{6D3A2FA6-FED5-4935-AA59-8A617E9D6596}">
      <dgm:prSet/>
      <dgm:spPr/>
      <dgm:t>
        <a:bodyPr/>
        <a:lstStyle/>
        <a:p>
          <a:endParaRPr lang="en-US"/>
        </a:p>
      </dgm:t>
    </dgm:pt>
    <dgm:pt modelId="{DC811255-33A9-42CE-A93A-A0E6091783C6}">
      <dgm:prSet/>
      <dgm:spPr/>
      <dgm:t>
        <a:bodyPr/>
        <a:lstStyle/>
        <a:p>
          <a:endParaRPr lang="en-US" dirty="0"/>
        </a:p>
      </dgm:t>
    </dgm:pt>
    <dgm:pt modelId="{150CCA54-B3F8-48F2-8F4A-5195553F6CC5}" type="parTrans" cxnId="{0BADF104-5944-4565-93D8-70F72516F9E6}">
      <dgm:prSet/>
      <dgm:spPr/>
      <dgm:t>
        <a:bodyPr/>
        <a:lstStyle/>
        <a:p>
          <a:endParaRPr lang="en-US"/>
        </a:p>
      </dgm:t>
    </dgm:pt>
    <dgm:pt modelId="{FC9C276E-C5B4-4C8B-9F60-0DA2E73F5EE3}" type="sibTrans" cxnId="{0BADF104-5944-4565-93D8-70F72516F9E6}">
      <dgm:prSet/>
      <dgm:spPr/>
      <dgm:t>
        <a:bodyPr/>
        <a:lstStyle/>
        <a:p>
          <a:endParaRPr lang="en-US"/>
        </a:p>
      </dgm:t>
    </dgm:pt>
    <dgm:pt modelId="{C46EA9C7-E537-4A95-A7DC-BA4A49E57671}" type="pres">
      <dgm:prSet presAssocID="{8B443772-342B-496B-B464-D16FA9AD650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026907-F301-4467-8DCA-ED85AA5E9154}" type="pres">
      <dgm:prSet presAssocID="{8B443772-342B-496B-B464-D16FA9AD6505}" presName="radial" presStyleCnt="0">
        <dgm:presLayoutVars>
          <dgm:animLvl val="ctr"/>
        </dgm:presLayoutVars>
      </dgm:prSet>
      <dgm:spPr/>
    </dgm:pt>
    <dgm:pt modelId="{5EA6D6C6-AAA3-4819-8379-FC914F866DE6}" type="pres">
      <dgm:prSet presAssocID="{652BFD80-0F10-4107-A438-8CCB5337811E}" presName="centerShape" presStyleLbl="vennNode1" presStyleIdx="0" presStyleCnt="7"/>
      <dgm:spPr/>
      <dgm:t>
        <a:bodyPr/>
        <a:lstStyle/>
        <a:p>
          <a:endParaRPr lang="en-US"/>
        </a:p>
      </dgm:t>
    </dgm:pt>
    <dgm:pt modelId="{36614AB4-91CE-4441-A527-C5EEF9955E05}" type="pres">
      <dgm:prSet presAssocID="{A9980A4D-799D-486B-AA3D-157C693C32C5}" presName="node" presStyleLbl="venn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63DF56-E6F0-4A08-9A0B-E56FF6278E92}" type="pres">
      <dgm:prSet presAssocID="{6DE4BB67-C3EF-4D6E-BD2A-92FBC8634B1D}" presName="node" presStyleLbl="venn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603F52-0643-458F-9E57-A215F5A01458}" type="pres">
      <dgm:prSet presAssocID="{46965E3F-FFD4-4EC3-9822-58417902B2F7}" presName="node" presStyleLbl="venn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4971D1-ACBF-429B-A8B9-64F7B3E2EC30}" type="pres">
      <dgm:prSet presAssocID="{48D712FE-B522-475C-95B8-BF8BF54C77A4}" presName="node" presStyleLbl="venn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3D8F16-99D5-4F0A-8C2A-1D4EEC98B476}" type="pres">
      <dgm:prSet presAssocID="{AD79F1E8-2002-4BF1-8AD3-6B215261BDE3}" presName="node" presStyleLbl="venn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55A4CC-155C-4479-BFCE-7FAB65066557}" type="pres">
      <dgm:prSet presAssocID="{41546961-C40D-4BA5-BA4E-9211880001B6}" presName="node" presStyleLbl="venn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FC8DD9B-FDF9-4682-96CA-8A1FD64EC560}" type="presOf" srcId="{8B443772-342B-496B-B464-D16FA9AD6505}" destId="{C46EA9C7-E537-4A95-A7DC-BA4A49E57671}" srcOrd="0" destOrd="0" presId="urn:microsoft.com/office/officeart/2005/8/layout/radial3"/>
    <dgm:cxn modelId="{0BADF104-5944-4565-93D8-70F72516F9E6}" srcId="{8B443772-342B-496B-B464-D16FA9AD6505}" destId="{DC811255-33A9-42CE-A93A-A0E6091783C6}" srcOrd="1" destOrd="0" parTransId="{150CCA54-B3F8-48F2-8F4A-5195553F6CC5}" sibTransId="{FC9C276E-C5B4-4C8B-9F60-0DA2E73F5EE3}"/>
    <dgm:cxn modelId="{B06DBF82-D52B-46BD-91D5-1D7B3A23E1EE}" type="presOf" srcId="{41546961-C40D-4BA5-BA4E-9211880001B6}" destId="{A755A4CC-155C-4479-BFCE-7FAB65066557}" srcOrd="0" destOrd="0" presId="urn:microsoft.com/office/officeart/2005/8/layout/radial3"/>
    <dgm:cxn modelId="{D9D0FF06-1A03-4289-B0C8-F690E6F9DF21}" type="presOf" srcId="{A9980A4D-799D-486B-AA3D-157C693C32C5}" destId="{36614AB4-91CE-4441-A527-C5EEF9955E05}" srcOrd="0" destOrd="0" presId="urn:microsoft.com/office/officeart/2005/8/layout/radial3"/>
    <dgm:cxn modelId="{EBED582F-54C8-4AB8-A4F2-5565E0B9A634}" srcId="{652BFD80-0F10-4107-A438-8CCB5337811E}" destId="{41546961-C40D-4BA5-BA4E-9211880001B6}" srcOrd="5" destOrd="0" parTransId="{E4CC99DC-96EC-46F4-9F9A-A563ECD67920}" sibTransId="{E1BAA8E4-EA6A-430B-8D13-793582399CE3}"/>
    <dgm:cxn modelId="{682CBE80-6B71-4DDA-B270-E5C7D2D4B03B}" type="presOf" srcId="{AD79F1E8-2002-4BF1-8AD3-6B215261BDE3}" destId="{F53D8F16-99D5-4F0A-8C2A-1D4EEC98B476}" srcOrd="0" destOrd="0" presId="urn:microsoft.com/office/officeart/2005/8/layout/radial3"/>
    <dgm:cxn modelId="{CABA9D42-62A1-4695-BFFC-68544A7DD456}" srcId="{652BFD80-0F10-4107-A438-8CCB5337811E}" destId="{6DE4BB67-C3EF-4D6E-BD2A-92FBC8634B1D}" srcOrd="1" destOrd="0" parTransId="{E01ABC4A-C57A-4D32-B9FE-86643EDDD8A4}" sibTransId="{208C2439-3634-402E-AC8B-33974E78E687}"/>
    <dgm:cxn modelId="{AE54E293-3D57-4B39-8792-CAE9144D44AD}" type="presOf" srcId="{46965E3F-FFD4-4EC3-9822-58417902B2F7}" destId="{59603F52-0643-458F-9E57-A215F5A01458}" srcOrd="0" destOrd="0" presId="urn:microsoft.com/office/officeart/2005/8/layout/radial3"/>
    <dgm:cxn modelId="{6D3A2FA6-FED5-4935-AA59-8A617E9D6596}" srcId="{652BFD80-0F10-4107-A438-8CCB5337811E}" destId="{A9980A4D-799D-486B-AA3D-157C693C32C5}" srcOrd="0" destOrd="0" parTransId="{D280FBCD-F8F1-4D36-A914-733691CA04CA}" sibTransId="{5520104D-14FA-4DED-B7F2-4C798389CEEC}"/>
    <dgm:cxn modelId="{E6960AB7-ADE1-4BEF-8AB5-43BC4A2BCD79}" type="presOf" srcId="{48D712FE-B522-475C-95B8-BF8BF54C77A4}" destId="{A34971D1-ACBF-429B-A8B9-64F7B3E2EC30}" srcOrd="0" destOrd="0" presId="urn:microsoft.com/office/officeart/2005/8/layout/radial3"/>
    <dgm:cxn modelId="{1C27D820-2C05-4D06-B241-785A796D9E6F}" srcId="{652BFD80-0F10-4107-A438-8CCB5337811E}" destId="{46965E3F-FFD4-4EC3-9822-58417902B2F7}" srcOrd="2" destOrd="0" parTransId="{DCEEA9D3-680A-4D56-8AE5-1E0021DD3E24}" sibTransId="{8B8DCD60-855E-4B13-BE97-4955CD11985C}"/>
    <dgm:cxn modelId="{8A724F8D-8047-41E2-9C2B-EE111B1B5037}" type="presOf" srcId="{652BFD80-0F10-4107-A438-8CCB5337811E}" destId="{5EA6D6C6-AAA3-4819-8379-FC914F866DE6}" srcOrd="0" destOrd="0" presId="urn:microsoft.com/office/officeart/2005/8/layout/radial3"/>
    <dgm:cxn modelId="{857CFF5E-3F64-451B-9A87-6E4F682B3FBF}" srcId="{652BFD80-0F10-4107-A438-8CCB5337811E}" destId="{48D712FE-B522-475C-95B8-BF8BF54C77A4}" srcOrd="3" destOrd="0" parTransId="{ADC39AB8-82FF-49D6-9F9A-79C7E0C79579}" sibTransId="{5B59EE53-3EF1-4EBF-B0D0-744DE7FA4AED}"/>
    <dgm:cxn modelId="{7494F6BE-83A5-4833-83FA-69F15BA7D4E9}" srcId="{652BFD80-0F10-4107-A438-8CCB5337811E}" destId="{AD79F1E8-2002-4BF1-8AD3-6B215261BDE3}" srcOrd="4" destOrd="0" parTransId="{74D5E0B0-72A5-433A-ADD0-FE6F6DA958A0}" sibTransId="{EBD0837C-B925-456A-AA41-5DE259A57B50}"/>
    <dgm:cxn modelId="{250BC49C-84DC-4BEF-9FE7-7EFD01F4CD79}" type="presOf" srcId="{6DE4BB67-C3EF-4D6E-BD2A-92FBC8634B1D}" destId="{9163DF56-E6F0-4A08-9A0B-E56FF6278E92}" srcOrd="0" destOrd="0" presId="urn:microsoft.com/office/officeart/2005/8/layout/radial3"/>
    <dgm:cxn modelId="{651C5C21-FC94-42EC-9D89-F14A12927DF8}" srcId="{8B443772-342B-496B-B464-D16FA9AD6505}" destId="{652BFD80-0F10-4107-A438-8CCB5337811E}" srcOrd="0" destOrd="0" parTransId="{D1C9EFFB-042C-442E-82FC-88D6CFFCA236}" sibTransId="{EB830B61-6FB2-4A67-87C6-94D54117A3CD}"/>
    <dgm:cxn modelId="{1A795F15-CD04-4BCC-9477-26FB8C154897}" type="presParOf" srcId="{C46EA9C7-E537-4A95-A7DC-BA4A49E57671}" destId="{1F026907-F301-4467-8DCA-ED85AA5E9154}" srcOrd="0" destOrd="0" presId="urn:microsoft.com/office/officeart/2005/8/layout/radial3"/>
    <dgm:cxn modelId="{9349E35A-96F0-499B-8111-1624D0C1EA52}" type="presParOf" srcId="{1F026907-F301-4467-8DCA-ED85AA5E9154}" destId="{5EA6D6C6-AAA3-4819-8379-FC914F866DE6}" srcOrd="0" destOrd="0" presId="urn:microsoft.com/office/officeart/2005/8/layout/radial3"/>
    <dgm:cxn modelId="{0E9D53B1-7A40-4DFB-8BAE-1C994ADBC641}" type="presParOf" srcId="{1F026907-F301-4467-8DCA-ED85AA5E9154}" destId="{36614AB4-91CE-4441-A527-C5EEF9955E05}" srcOrd="1" destOrd="0" presId="urn:microsoft.com/office/officeart/2005/8/layout/radial3"/>
    <dgm:cxn modelId="{79724E1F-B8A9-4D42-AE66-94C8FBC32B6D}" type="presParOf" srcId="{1F026907-F301-4467-8DCA-ED85AA5E9154}" destId="{9163DF56-E6F0-4A08-9A0B-E56FF6278E92}" srcOrd="2" destOrd="0" presId="urn:microsoft.com/office/officeart/2005/8/layout/radial3"/>
    <dgm:cxn modelId="{B7FB8B26-E364-4105-98BC-ACFDFFAB154A}" type="presParOf" srcId="{1F026907-F301-4467-8DCA-ED85AA5E9154}" destId="{59603F52-0643-458F-9E57-A215F5A01458}" srcOrd="3" destOrd="0" presId="urn:microsoft.com/office/officeart/2005/8/layout/radial3"/>
    <dgm:cxn modelId="{E41F0622-D2BC-430A-A416-4B6D798972F0}" type="presParOf" srcId="{1F026907-F301-4467-8DCA-ED85AA5E9154}" destId="{A34971D1-ACBF-429B-A8B9-64F7B3E2EC30}" srcOrd="4" destOrd="0" presId="urn:microsoft.com/office/officeart/2005/8/layout/radial3"/>
    <dgm:cxn modelId="{C6A66314-0553-49EA-B408-6E02B3CDEAEB}" type="presParOf" srcId="{1F026907-F301-4467-8DCA-ED85AA5E9154}" destId="{F53D8F16-99D5-4F0A-8C2A-1D4EEC98B476}" srcOrd="5" destOrd="0" presId="urn:microsoft.com/office/officeart/2005/8/layout/radial3"/>
    <dgm:cxn modelId="{1D2E055F-3C8D-415C-9F63-639A53A9261F}" type="presParOf" srcId="{1F026907-F301-4467-8DCA-ED85AA5E9154}" destId="{A755A4CC-155C-4479-BFCE-7FAB65066557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D8196B2-8690-410B-88DD-58E36C1508F0}">
      <dsp:nvSpPr>
        <dsp:cNvPr id="0" name=""/>
        <dsp:cNvSpPr/>
      </dsp:nvSpPr>
      <dsp:spPr>
        <a:xfrm>
          <a:off x="0" y="0"/>
          <a:ext cx="8229600" cy="4389437"/>
        </a:xfrm>
        <a:prstGeom prst="swooshArrow">
          <a:avLst/>
        </a:prstGeom>
        <a:solidFill>
          <a:schemeClr val="accent3">
            <a:tint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EE22B3-CA06-42EE-A4F0-16D4F2D463EA}">
      <dsp:nvSpPr>
        <dsp:cNvPr id="0" name=""/>
        <dsp:cNvSpPr/>
      </dsp:nvSpPr>
      <dsp:spPr>
        <a:xfrm>
          <a:off x="1515974" y="2880916"/>
          <a:ext cx="2057400" cy="1508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 smtClean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State SIF Vendor Certification begins 3/15/2013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SIF District On-boarding begins 4/18/2013</a:t>
          </a:r>
          <a:endParaRPr lang="en-US" sz="1200" kern="1200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sp:txBody>
      <dsp:txXfrm>
        <a:off x="1515974" y="2880916"/>
        <a:ext cx="2057400" cy="1508520"/>
      </dsp:txXfrm>
    </dsp:sp>
    <dsp:sp modelId="{FD9448E3-A923-4562-82EE-2D6547A66745}">
      <dsp:nvSpPr>
        <dsp:cNvPr id="0" name=""/>
        <dsp:cNvSpPr/>
      </dsp:nvSpPr>
      <dsp:spPr>
        <a:xfrm>
          <a:off x="1366113" y="2849847"/>
          <a:ext cx="164592" cy="16459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27F647F-96BC-4E61-884C-3053C7634AF5}">
      <dsp:nvSpPr>
        <dsp:cNvPr id="0" name=""/>
        <dsp:cNvSpPr/>
      </dsp:nvSpPr>
      <dsp:spPr>
        <a:xfrm>
          <a:off x="3733810" y="1874841"/>
          <a:ext cx="2057400" cy="23300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Relationship to other projects :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SIF Districts will feed the Edwin Teaching and Learning System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SIF Districts Will feed Edwin Analytics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SCS will be part of the SIF Program 2013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SIF Districts will integrate with Student Claiming</a:t>
          </a:r>
          <a:endParaRPr lang="en-US" sz="1200" kern="1200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sp:txBody>
      <dsp:txXfrm>
        <a:off x="3733810" y="1874841"/>
        <a:ext cx="2057400" cy="2330006"/>
      </dsp:txXfrm>
    </dsp:sp>
    <dsp:sp modelId="{FE51A7F7-D190-40A1-8F89-9DF82761F331}">
      <dsp:nvSpPr>
        <dsp:cNvPr id="0" name=""/>
        <dsp:cNvSpPr/>
      </dsp:nvSpPr>
      <dsp:spPr>
        <a:xfrm>
          <a:off x="3448202" y="1693372"/>
          <a:ext cx="267462" cy="26746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12F4A56-954F-4116-820A-78B7D54C1BDB}">
      <dsp:nvSpPr>
        <dsp:cNvPr id="0" name=""/>
        <dsp:cNvSpPr/>
      </dsp:nvSpPr>
      <dsp:spPr>
        <a:xfrm>
          <a:off x="6136113" y="1300969"/>
          <a:ext cx="2057400" cy="11412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On-Board 234 RTTT districts by 12/31/2013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Ultimate MA SIF Program goal is to On Board all 448  school districts by 6/30/2014 </a:t>
          </a:r>
          <a:endParaRPr lang="en-US" sz="1200" kern="1200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sp:txBody>
      <dsp:txXfrm>
        <a:off x="6136113" y="1300969"/>
        <a:ext cx="2057400" cy="1141253"/>
      </dsp:txXfrm>
    </dsp:sp>
    <dsp:sp modelId="{87971A12-A6B6-4197-A0E8-04E68C73C293}">
      <dsp:nvSpPr>
        <dsp:cNvPr id="0" name=""/>
        <dsp:cNvSpPr/>
      </dsp:nvSpPr>
      <dsp:spPr>
        <a:xfrm>
          <a:off x="5908852" y="963904"/>
          <a:ext cx="308610" cy="30861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5800713-E2A8-4A5B-8903-312DA08A840E}">
      <dsp:nvSpPr>
        <dsp:cNvPr id="0" name=""/>
        <dsp:cNvSpPr/>
      </dsp:nvSpPr>
      <dsp:spPr>
        <a:xfrm rot="5400000">
          <a:off x="-227121" y="1551658"/>
          <a:ext cx="2423918" cy="292576"/>
        </a:xfrm>
        <a:prstGeom prst="rect">
          <a:avLst/>
        </a:prstGeom>
        <a:gradFill rotWithShape="0">
          <a:gsLst>
            <a:gs pos="0">
              <a:schemeClr val="accent3">
                <a:shade val="90000"/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3">
                <a:shade val="90000"/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3">
                <a:shade val="90000"/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3">
                <a:shade val="90000"/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shade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57EF74A-2D67-43D3-A791-D59B0F8BBD0F}">
      <dsp:nvSpPr>
        <dsp:cNvPr id="0" name=""/>
        <dsp:cNvSpPr/>
      </dsp:nvSpPr>
      <dsp:spPr>
        <a:xfrm>
          <a:off x="327556" y="392"/>
          <a:ext cx="3250852" cy="19505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3">
                <a:alpha val="90000"/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Program Management</a:t>
          </a:r>
          <a:endParaRPr lang="en-US" sz="1600" kern="1200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ESE/EOE Steering Committee Oversight</a:t>
          </a:r>
          <a:endParaRPr lang="en-US" sz="1200" kern="1200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Weekly Program Scope, Schedule and Cost Reported</a:t>
          </a:r>
          <a:endParaRPr lang="en-US" sz="1200" kern="1200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Individual Projects  Report through Program</a:t>
          </a:r>
          <a:endParaRPr lang="en-US" sz="1200" kern="1200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sp:txBody>
      <dsp:txXfrm>
        <a:off x="327556" y="392"/>
        <a:ext cx="3250852" cy="1950511"/>
      </dsp:txXfrm>
    </dsp:sp>
    <dsp:sp modelId="{083B2400-0D1B-4CC6-AC70-5CB194ACFC1C}">
      <dsp:nvSpPr>
        <dsp:cNvPr id="0" name=""/>
        <dsp:cNvSpPr/>
      </dsp:nvSpPr>
      <dsp:spPr>
        <a:xfrm>
          <a:off x="991947" y="2770728"/>
          <a:ext cx="4309413" cy="292576"/>
        </a:xfrm>
        <a:prstGeom prst="rect">
          <a:avLst/>
        </a:prstGeom>
        <a:gradFill rotWithShape="0">
          <a:gsLst>
            <a:gs pos="0">
              <a:schemeClr val="accent3">
                <a:shade val="90000"/>
                <a:hueOff val="131029"/>
                <a:satOff val="-33097"/>
                <a:lumOff val="40747"/>
                <a:alphaOff val="0"/>
                <a:tint val="70000"/>
                <a:satMod val="130000"/>
              </a:schemeClr>
            </a:gs>
            <a:gs pos="43000">
              <a:schemeClr val="accent3">
                <a:shade val="90000"/>
                <a:hueOff val="131029"/>
                <a:satOff val="-33097"/>
                <a:lumOff val="40747"/>
                <a:alphaOff val="0"/>
                <a:tint val="44000"/>
                <a:satMod val="165000"/>
              </a:schemeClr>
            </a:gs>
            <a:gs pos="93000">
              <a:schemeClr val="accent3">
                <a:shade val="90000"/>
                <a:hueOff val="131029"/>
                <a:satOff val="-33097"/>
                <a:lumOff val="40747"/>
                <a:alphaOff val="0"/>
                <a:tint val="15000"/>
                <a:satMod val="165000"/>
              </a:schemeClr>
            </a:gs>
            <a:gs pos="100000">
              <a:schemeClr val="accent3">
                <a:shade val="90000"/>
                <a:hueOff val="131029"/>
                <a:satOff val="-33097"/>
                <a:lumOff val="40747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shade val="90000"/>
              <a:hueOff val="131029"/>
              <a:satOff val="-33097"/>
              <a:lumOff val="40747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E51B12D-5AFB-411A-AC4B-A2408F7408D9}">
      <dsp:nvSpPr>
        <dsp:cNvPr id="0" name=""/>
        <dsp:cNvSpPr/>
      </dsp:nvSpPr>
      <dsp:spPr>
        <a:xfrm>
          <a:off x="327556" y="2438532"/>
          <a:ext cx="3250852" cy="19505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20000"/>
                <a:tint val="70000"/>
                <a:satMod val="130000"/>
              </a:schemeClr>
            </a:gs>
            <a:gs pos="43000">
              <a:schemeClr val="accent3">
                <a:alpha val="90000"/>
                <a:hueOff val="0"/>
                <a:satOff val="0"/>
                <a:lumOff val="0"/>
                <a:alphaOff val="-20000"/>
                <a:tint val="44000"/>
                <a:satMod val="165000"/>
              </a:schemeClr>
            </a:gs>
            <a:gs pos="93000">
              <a:schemeClr val="accent3">
                <a:alpha val="90000"/>
                <a:hueOff val="0"/>
                <a:satOff val="0"/>
                <a:lumOff val="0"/>
                <a:alphaOff val="-20000"/>
                <a:tint val="15000"/>
                <a:satMod val="165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2000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alpha val="90000"/>
              <a:hueOff val="0"/>
              <a:satOff val="0"/>
              <a:lumOff val="0"/>
              <a:alphaOff val="-2000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Agent Vendors</a:t>
          </a:r>
          <a:endParaRPr lang="en-US" sz="1600" kern="1200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New Agent Vendor State SIF Certification Strategy and Process will be established. </a:t>
          </a:r>
          <a:endParaRPr lang="en-US" sz="1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Agent Vendor State SIF Certification will </a:t>
          </a:r>
          <a:r>
            <a:rPr lang="en-US" sz="1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be required prior to District On Boarding.</a:t>
          </a:r>
          <a:endParaRPr lang="en-US" sz="1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Agent Vendor State SIF Certification has its own project plan.</a:t>
          </a:r>
          <a:endParaRPr lang="en-US" sz="1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7556" y="2438532"/>
        <a:ext cx="3250852" cy="1950511"/>
      </dsp:txXfrm>
    </dsp:sp>
    <dsp:sp modelId="{EAE05981-BF49-48DB-925A-D282ACF32F09}">
      <dsp:nvSpPr>
        <dsp:cNvPr id="0" name=""/>
        <dsp:cNvSpPr/>
      </dsp:nvSpPr>
      <dsp:spPr>
        <a:xfrm>
          <a:off x="4651190" y="2438532"/>
          <a:ext cx="3250852" cy="19505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40000"/>
                <a:tint val="70000"/>
                <a:satMod val="130000"/>
              </a:schemeClr>
            </a:gs>
            <a:gs pos="43000">
              <a:schemeClr val="accent3">
                <a:alpha val="90000"/>
                <a:hueOff val="0"/>
                <a:satOff val="0"/>
                <a:lumOff val="0"/>
                <a:alphaOff val="-40000"/>
                <a:tint val="44000"/>
                <a:satMod val="165000"/>
              </a:schemeClr>
            </a:gs>
            <a:gs pos="93000">
              <a:schemeClr val="accent3">
                <a:alpha val="90000"/>
                <a:hueOff val="0"/>
                <a:satOff val="0"/>
                <a:lumOff val="0"/>
                <a:alphaOff val="-40000"/>
                <a:tint val="15000"/>
                <a:satMod val="165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4000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alpha val="90000"/>
              <a:hueOff val="0"/>
              <a:satOff val="0"/>
              <a:lumOff val="0"/>
              <a:alphaOff val="-4000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SIF Districts On-Boarding</a:t>
          </a:r>
          <a:endParaRPr lang="en-US" sz="1600" kern="1200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Third party vendor resources will be utilized to develop and execute new On Boarding process. </a:t>
          </a:r>
          <a:endParaRPr lang="en-US" sz="1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Comprehensive District On Boarding Communication, Documentation, Training, and Data Support will be provided.</a:t>
          </a:r>
          <a:endParaRPr lang="en-US" sz="1200" kern="1200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SIF District On Boarding has its own project plan.</a:t>
          </a:r>
          <a:endParaRPr lang="en-US" sz="1200" kern="1200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sp:txBody>
      <dsp:txXfrm>
        <a:off x="4651190" y="2438532"/>
        <a:ext cx="3250852" cy="195051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EA6D6C6-AAA3-4819-8379-FC914F866DE6}">
      <dsp:nvSpPr>
        <dsp:cNvPr id="0" name=""/>
        <dsp:cNvSpPr/>
      </dsp:nvSpPr>
      <dsp:spPr>
        <a:xfrm>
          <a:off x="2922984" y="1017984"/>
          <a:ext cx="2536031" cy="2536031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Team Resources will be incremental, scalable, and available as needed.</a:t>
          </a:r>
          <a:endParaRPr lang="en-US" sz="2000" kern="1200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sp:txBody>
      <dsp:txXfrm>
        <a:off x="2922984" y="1017984"/>
        <a:ext cx="2536031" cy="2536031"/>
      </dsp:txXfrm>
    </dsp:sp>
    <dsp:sp modelId="{36614AB4-91CE-4441-A527-C5EEF9955E05}">
      <dsp:nvSpPr>
        <dsp:cNvPr id="0" name=""/>
        <dsp:cNvSpPr/>
      </dsp:nvSpPr>
      <dsp:spPr>
        <a:xfrm>
          <a:off x="3556992" y="452"/>
          <a:ext cx="1268015" cy="1268015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ESE Data Collections</a:t>
          </a:r>
          <a:endParaRPr lang="en-US" sz="1000" kern="1200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sp:txBody>
      <dsp:txXfrm>
        <a:off x="3556992" y="452"/>
        <a:ext cx="1268015" cy="1268015"/>
      </dsp:txXfrm>
    </dsp:sp>
    <dsp:sp modelId="{9163DF56-E6F0-4A08-9A0B-E56FF6278E92}">
      <dsp:nvSpPr>
        <dsp:cNvPr id="0" name=""/>
        <dsp:cNvSpPr/>
      </dsp:nvSpPr>
      <dsp:spPr>
        <a:xfrm>
          <a:off x="4987267" y="826222"/>
          <a:ext cx="1268015" cy="1268015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New State Test Environments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Dev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QA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Staging</a:t>
          </a:r>
        </a:p>
      </dsp:txBody>
      <dsp:txXfrm>
        <a:off x="4987267" y="826222"/>
        <a:ext cx="1268015" cy="1268015"/>
      </dsp:txXfrm>
    </dsp:sp>
    <dsp:sp modelId="{59603F52-0643-458F-9E57-A215F5A01458}">
      <dsp:nvSpPr>
        <dsp:cNvPr id="0" name=""/>
        <dsp:cNvSpPr/>
      </dsp:nvSpPr>
      <dsp:spPr>
        <a:xfrm>
          <a:off x="4987267" y="2477761"/>
          <a:ext cx="1268015" cy="1268015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Districts</a:t>
          </a:r>
          <a:endParaRPr lang="en-US" sz="1000" kern="1200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sp:txBody>
      <dsp:txXfrm>
        <a:off x="4987267" y="2477761"/>
        <a:ext cx="1268015" cy="1268015"/>
      </dsp:txXfrm>
    </dsp:sp>
    <dsp:sp modelId="{A34971D1-ACBF-429B-A8B9-64F7B3E2EC30}">
      <dsp:nvSpPr>
        <dsp:cNvPr id="0" name=""/>
        <dsp:cNvSpPr/>
      </dsp:nvSpPr>
      <dsp:spPr>
        <a:xfrm>
          <a:off x="3556992" y="3303531"/>
          <a:ext cx="1268015" cy="1268015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IT Support and outside services</a:t>
          </a:r>
          <a:endParaRPr lang="en-US" sz="1000" kern="1200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sp:txBody>
      <dsp:txXfrm>
        <a:off x="3556992" y="3303531"/>
        <a:ext cx="1268015" cy="1268015"/>
      </dsp:txXfrm>
    </dsp:sp>
    <dsp:sp modelId="{F53D8F16-99D5-4F0A-8C2A-1D4EEC98B476}">
      <dsp:nvSpPr>
        <dsp:cNvPr id="0" name=""/>
        <dsp:cNvSpPr/>
      </dsp:nvSpPr>
      <dsp:spPr>
        <a:xfrm>
          <a:off x="2126717" y="2477761"/>
          <a:ext cx="1268015" cy="1268015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Agent Vendors</a:t>
          </a:r>
          <a:endParaRPr lang="en-US" sz="1000" kern="1200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sp:txBody>
      <dsp:txXfrm>
        <a:off x="2126717" y="2477761"/>
        <a:ext cx="1268015" cy="1268015"/>
      </dsp:txXfrm>
    </dsp:sp>
    <dsp:sp modelId="{A755A4CC-155C-4479-BFCE-7FAB65066557}">
      <dsp:nvSpPr>
        <dsp:cNvPr id="0" name=""/>
        <dsp:cNvSpPr/>
      </dsp:nvSpPr>
      <dsp:spPr>
        <a:xfrm>
          <a:off x="2126717" y="826222"/>
          <a:ext cx="1268015" cy="1268015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</a:rPr>
            <a:t>ESE Data Quality</a:t>
          </a:r>
          <a:endParaRPr lang="en-US" sz="1000" kern="1200" dirty="0">
            <a:effectLst>
              <a:outerShdw blurRad="50800" dist="50800" dir="2700000" algn="tl" rotWithShape="0">
                <a:srgbClr val="000000">
                  <a:alpha val="43137"/>
                </a:srgbClr>
              </a:outerShdw>
            </a:effectLst>
          </a:endParaRPr>
        </a:p>
      </dsp:txBody>
      <dsp:txXfrm>
        <a:off x="2126717" y="826222"/>
        <a:ext cx="1268015" cy="12680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#1" minVer="12.0">
  <dgm:title val=""/>
  <dgm:desc val=""/>
  <dgm:catLst>
    <dgm:cat type="process" pri="9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</dgm:varLst>
    <dgm:alg type="composite">
      <dgm:param type="vertAlign" val="none"/>
      <dgm:param type="horzAlign" val="none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/>
          </dgm:shape>
          <dgm:presOf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val="250"/>
                <dgm:constr type="h" val="250"/>
                <dgm:constr type="l" for="ch" forName="textBox1" refType="w" fact="0.43525"/>
                <dgm:constr type="t" for="ch" forName="textBox1" refType="h" fact="0.41625"/>
                <dgm:constr type="w" for="ch" forName="textBox1" refType="w" fact="0.4"/>
                <dgm:constr type="h" for="ch" forName="textBox1" refType="h" fact="0.4"/>
                <dgm:constr type="ctrX" for="ch" forName="bullet1" refType="l" refFor="ch" refForName="textBox1"/>
                <dgm:constr type="ctrY" for="ch" forName="bullet1" refType="t" refFor="ch" refForName="textBox1"/>
                <dgm:constr type="w" for="ch" forName="bullet1" refType="w" fact="0.0325"/>
                <dgm:constr type="h" for="ch" forName="bullet1" refType="w" refFor="ch" refForName="bullet1"/>
                <dgm:constr type="primFontSz" for="ch" ptType="node" val="36"/>
                <dgm:constr type="primFontSz" for="ch" ptType="node" op="equ"/>
              </dgm:constrLst>
              <dgm:forEach name="Name5" axis="ch" ptType="node" cnt="1"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val="250"/>
                <dgm:constr type="h" val="250"/>
                <dgm:constr type="l" for="ch" forName="textBox2a" refType="w" fact="0.2735"/>
                <dgm:constr type="t" for="ch" forName="textBox2a" refType="h" fact="0.5565"/>
                <dgm:constr type="w" for="ch" forName="textBox2a" refType="w" fact="0.325"/>
                <dgm:constr type="h" for="ch" forName="textBox2a" refType="h" fact="0.4"/>
                <dgm:constr type="ctrX" for="ch" forName="bullet2a" refType="l" refFor="ch" refForName="textBox2a"/>
                <dgm:constr type="ctrY" for="ch" forName="bullet2a" refType="t" refFor="ch" refForName="textBox2a"/>
                <dgm:constr type="w" for="ch" forName="bullet2a" refType="w" fact="0.025"/>
                <dgm:constr type="h" for="ch" forName="bullet2a" refType="w" refFor="ch" refForName="bullet2a"/>
                <dgm:constr type="l" for="ch" forName="textBox2b" refType="w" fact="0.6145"/>
                <dgm:constr type="t" for="ch" forName="textBox2b" refType="h" fact="0.3085"/>
                <dgm:constr type="w" for="ch" forName="textBox2b" refType="w" fact="0.325"/>
                <dgm:constr type="h" for="ch" forName="textBox2b" refType="h" fact="0.4"/>
                <dgm:constr type="ctrX" for="ch" forName="bullet2b" refType="l" refFor="ch" refForName="textBox2b"/>
                <dgm:constr type="ctrY" for="ch" forName="bullet2b" refType="t" refFor="ch" refForName="textBox2b"/>
                <dgm:constr type="w" for="ch" forName="bullet2b" refType="w" fact="0.035"/>
                <dgm:constr type="h" for="ch" forName="bullet2b" refType="w" refFor="ch" refForName="bullet2b"/>
                <dgm:constr type="primFontSz" for="ch" ptType="node" val="36"/>
                <dgm:constr type="primFontSz" for="ch" ptType="node" op="equ"/>
              </dgm:constrLst>
              <dgm:forEach name="Name7" axis="ch" ptType="node" cnt="1">
                <dgm:layoutNode name="textBox2a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  <dgm:forEach name="Name8" axis="ch" ptType="node" st="2" cnt="1">
                <dgm:layoutNode name="textBox2b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</dgm:layoutNode>
          </dgm:if>
          <dgm:if name="Name9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val="250"/>
                <dgm:constr type="h" val="250"/>
                <dgm:constr type="l" for="ch" forName="textBox3a" refType="w" fact="0.176"/>
                <dgm:constr type="t" for="ch" forName="textBox3a" refType="h" fact="0.668"/>
                <dgm:constr type="w" for="ch" forName="textBox3a" refType="w" fact="0.25"/>
                <dgm:constr type="h" for="ch" forName="textBox3a" refType="h" fact="0.26"/>
                <dgm:constr type="ctrX" for="ch" forName="bullet3a" refType="l" refFor="ch" refForName="textBox3a"/>
                <dgm:constr type="ctrY" for="ch" forName="bullet3a" refType="t" refFor="ch" refForName="textBox3a"/>
                <dgm:constr type="w" for="ch" forName="bullet3a" refType="w" fact="0.02"/>
                <dgm:constr type="h" for="ch" forName="bullet3a" refType="w" refFor="ch" refForName="bullet3a"/>
                <dgm:constr type="l" for="ch" forName="textBox3b" refType="w" fact="0.43525"/>
                <dgm:constr type="t" for="ch" forName="textBox3b" refType="h" fact="0.41625"/>
                <dgm:constr type="w" for="ch" forName="textBox3b" refType="w" fact="0.25"/>
                <dgm:constr type="h" for="ch" forName="textBox3b" refType="h" fact="0.26"/>
                <dgm:constr type="ctrX" for="ch" forName="bullet3b" refType="l" refFor="ch" refForName="textBox3b"/>
                <dgm:constr type="ctrY" for="ch" forName="bullet3b" refType="t" refFor="ch" refForName="textBox3b"/>
                <dgm:constr type="w" for="ch" forName="bullet3b" refType="w" fact="0.0325"/>
                <dgm:constr type="h" for="ch" forName="bullet3b" refType="w" refFor="ch" refForName="bullet3b"/>
                <dgm:constr type="l" for="ch" forName="textBox3c" refType="w" fact="0.73675"/>
                <dgm:constr type="t" for="ch" forName="textBox3c" refType="h" fact="0.25475"/>
                <dgm:constr type="w" for="ch" forName="textBox3c" refType="w" fact="0.25"/>
                <dgm:constr type="h" for="ch" forName="textBox3c" refType="h" fact="0.26"/>
                <dgm:constr type="ctrX" for="ch" forName="bullet3c" refType="l" refFor="ch" refForName="textBox3c"/>
                <dgm:constr type="ctrY" for="ch" forName="bullet3c" refType="t" refFor="ch" refForName="textBox3c"/>
                <dgm:constr type="w" for="ch" forName="bullet3c" refType="w" fact="0.0375"/>
                <dgm:constr type="h" for="ch" forName="bullet3c" refType="w" refFor="ch" refForName="bullet3c"/>
                <dgm:constr type="primFontSz" for="ch" ptType="node" val="36"/>
                <dgm:constr type="primFontSz" for="ch" ptType="node" op="equ"/>
              </dgm:constrLst>
              <dgm:forEach name="Name10" axis="ch" ptType="node" cnt="1">
                <dgm:layoutNode name="textBox3a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  <dgm:forEach name="Name11" axis="ch" ptType="node" st="2" cnt="1">
                <dgm:layoutNode name="textBox3b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  <dgm:forEach name="Name12" axis="ch" ptType="node" st="3" cnt="1">
                <dgm:layoutNode name="textBox3c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</dgm:layoutNode>
          </dgm:if>
          <dgm:if name="Name13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val="250"/>
                <dgm:constr type="h" val="250"/>
                <dgm:constr type="l" for="ch" forName="textBox4a" refType="w" fact="0.139"/>
                <dgm:constr type="t" for="ch" forName="textBox4a" refType="h" fact="0.72"/>
                <dgm:constr type="w" for="ch" forName="textBox4a" refType="w" fact="0.175"/>
                <dgm:constr type="h" for="ch" forName="textBox4a" refType="h" fact="0.26"/>
                <dgm:constr type="ctrX" for="ch" forName="bullet4a" refType="l" refFor="ch" refForName="textBox4a"/>
                <dgm:constr type="ctrY" for="ch" forName="bullet4a" refType="t" refFor="ch" refForName="textBox4a"/>
                <dgm:constr type="w" for="ch" forName="bullet4a" refType="w" fact="0.02"/>
                <dgm:constr type="h" for="ch" forName="bullet4a" refType="w" refFor="ch" refForName="bullet4a"/>
                <dgm:constr type="l" for="ch" forName="textBox4b" refType="w" fact="0.33075"/>
                <dgm:constr type="t" for="ch" forName="textBox4b" refType="h" fact="0.49775"/>
                <dgm:constr type="w" for="ch" forName="textBox4b" refType="w" fact="0.175"/>
                <dgm:constr type="h" for="ch" forName="textBox4b" refType="h" fact="0.26"/>
                <dgm:constr type="ctrX" for="ch" forName="bullet4b" refType="l" refFor="ch" refForName="textBox4b"/>
                <dgm:constr type="ctrY" for="ch" forName="bullet4b" refType="t" refFor="ch" refForName="textBox4b"/>
                <dgm:constr type="w" for="ch" forName="bullet4b" refType="w" fact="0.0275"/>
                <dgm:constr type="h" for="ch" forName="bullet4b" refType="w" refFor="ch" refForName="bullet4b"/>
                <dgm:constr type="l" for="ch" forName="textBox4c" refType="w" fact="0.55925"/>
                <dgm:constr type="t" for="ch" forName="textBox4c" refType="h" fact="0.33325"/>
                <dgm:constr type="w" for="ch" forName="textBox4c" refType="w" fact="0.175"/>
                <dgm:constr type="h" for="ch" forName="textBox4c" refType="h" fact="0.26"/>
                <dgm:constr type="ctrX" for="ch" forName="bullet4c" refType="l" refFor="ch" refForName="textBox4c"/>
                <dgm:constr type="ctrY" for="ch" forName="bullet4c" refType="t" refFor="ch" refForName="textBox4c"/>
                <dgm:constr type="w" for="ch" forName="bullet4c" refType="w" fact="0.0325"/>
                <dgm:constr type="h" for="ch" forName="bullet4c" refType="w" refFor="ch" refForName="bullet4c"/>
                <dgm:constr type="l" for="ch" forName="textBox4d" refType="w" fact="0.79675"/>
                <dgm:constr type="t" for="ch" forName="textBox4d" refType="h" fact="0.23575"/>
                <dgm:constr type="w" for="ch" forName="textBox4d" refType="w" fact="0.175"/>
                <dgm:constr type="h" for="ch" forName="textBox4d" refType="h" fact="0.26"/>
                <dgm:constr type="ctrX" for="ch" forName="bullet4d" refType="l" refFor="ch" refForName="textBox4d"/>
                <dgm:constr type="ctrY" for="ch" forName="bullet4d" refType="t" refFor="ch" refForName="textBox4d"/>
                <dgm:constr type="w" for="ch" forName="bullet4d" refType="w" fact="0.0375"/>
                <dgm:constr type="h" for="ch" forName="bullet4d" refType="w" refFor="ch" refForName="bullet4d"/>
                <dgm:constr type="primFontSz" for="ch" ptType="node" val="36"/>
                <dgm:constr type="primFontSz" for="ch" ptType="node" op="equ"/>
              </dgm:constrLst>
              <dgm:forEach name="Name14" axis="ch" ptType="node" cnt="1">
                <dgm:layoutNode name="textBox4a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  <dgm:forEach name="Name15" axis="ch" ptType="node" st="2" cnt="1">
                <dgm:layoutNode name="textBox4b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  <dgm:forEach name="Name16" axis="ch" ptType="node" st="3" cnt="1">
                <dgm:layoutNode name="textBox4c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  <dgm:forEach name="Name17" axis="ch" ptType="node" st="4" cnt="1">
                <dgm:layoutNode name="textBox4d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</dgm:layoutNode>
          </dgm:if>
          <dgm:else name="Name18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val="250"/>
                <dgm:constr type="h" val="250"/>
                <dgm:constr type="l" for="ch" forName="textBox5a" refType="w" fact="0.139"/>
                <dgm:constr type="t" for="ch" forName="textBox5a" refType="h" fact="0.72"/>
                <dgm:constr type="w" for="ch" forName="textBox5a" refType="w" fact="0.125"/>
                <dgm:constr type="h" for="ch" forName="textBox5a" refType="h" fact="0.26"/>
                <dgm:constr type="ctrX" for="ch" forName="bullet5a" refType="l" refFor="ch" refForName="textBox5a"/>
                <dgm:constr type="ctrY" for="ch" forName="bullet5a" refType="t" refFor="ch" refForName="textBox5a"/>
                <dgm:constr type="w" for="ch" forName="bullet5a" refType="w" fact="0.02"/>
                <dgm:constr type="h" for="ch" forName="bullet5a" refType="w" refFor="ch" refForName="bullet5a"/>
                <dgm:constr type="l" for="ch" forName="textBox5b" refType="w" fact="0.2735"/>
                <dgm:constr type="t" for="ch" forName="textBox5b" refType="h" fact="0.5565"/>
                <dgm:constr type="w" for="ch" forName="textBox5b" refType="w" fact="0.125"/>
                <dgm:constr type="h" for="ch" forName="textBox5b" refType="h" fact="0.26"/>
                <dgm:constr type="ctrX" for="ch" forName="bullet5b" refType="l" refFor="ch" refForName="textBox5b"/>
                <dgm:constr type="ctrY" for="ch" forName="bullet5b" refType="t" refFor="ch" refForName="textBox5b"/>
                <dgm:constr type="w" for="ch" forName="bullet5b" refType="w" fact="0.025"/>
                <dgm:constr type="h" for="ch" forName="bullet5b" refType="w" refFor="ch" refForName="bullet5b"/>
                <dgm:constr type="l" for="ch" forName="textBox5c" refType="w" fact="0.43525"/>
                <dgm:constr type="t" for="ch" forName="textBox5c" refType="h" fact="0.41625"/>
                <dgm:constr type="w" for="ch" forName="textBox5c" refType="w" fact="0.125"/>
                <dgm:constr type="h" for="ch" forName="textBox5c" refType="h" fact="0.26"/>
                <dgm:constr type="ctrX" for="ch" forName="bullet5c" refType="l" refFor="ch" refForName="textBox5c"/>
                <dgm:constr type="ctrY" for="ch" forName="bullet5c" refType="t" refFor="ch" refForName="textBox5c"/>
                <dgm:constr type="w" for="ch" forName="bullet5c" refType="w" fact="0.0325"/>
                <dgm:constr type="h" for="ch" forName="bullet5c" refType="w" refFor="ch" refForName="bullet5c"/>
                <dgm:constr type="l" for="ch" forName="textBox5d" refType="w" fact="0.6145"/>
                <dgm:constr type="t" for="ch" forName="textBox5d" refType="h" fact="0.3085"/>
                <dgm:constr type="w" for="ch" forName="textBox5d" refType="w" fact="0.125"/>
                <dgm:constr type="h" for="ch" forName="textBox5d" refType="h" fact="0.26"/>
                <dgm:constr type="ctrX" for="ch" forName="bullet5d" refType="l" refFor="ch" refForName="textBox5d"/>
                <dgm:constr type="ctrY" for="ch" forName="bullet5d" refType="t" refFor="ch" refForName="textBox5d"/>
                <dgm:constr type="w" for="ch" forName="bullet5d" refType="w" fact="0.035"/>
                <dgm:constr type="h" for="ch" forName="bullet5d" refType="w" refFor="ch" refForName="bullet5d"/>
                <dgm:constr type="l" for="ch" forName="textBox5e" refType="w" fact="0.79675"/>
                <dgm:constr type="t" for="ch" forName="textBox5e" refType="h" fact="0.23575"/>
                <dgm:constr type="w" for="ch" forName="textBox5e" refType="w" fact="0.125"/>
                <dgm:constr type="h" for="ch" forName="textBox5e" refType="h" fact="0.26"/>
                <dgm:constr type="ctrX" for="ch" forName="bullet5e" refType="l" refFor="ch" refForName="textBox5e"/>
                <dgm:constr type="ctrY" for="ch" forName="bullet5e" refType="t" refFor="ch" refForName="textBox5e"/>
                <dgm:constr type="w" for="ch" forName="bullet5e" refType="w" fact="0.0375"/>
                <dgm:constr type="h" for="ch" forName="bullet5e" refType="w" refFor="ch" refForName="bullet5e"/>
                <dgm:constr type="primFontSz" for="ch" ptType="node" val="36"/>
                <dgm:constr type="primFontSz" for="ch" ptType="node" op="equ"/>
              </dgm:constrLst>
              <dgm:forEach name="Name19" axis="ch" ptType="node" cnt="1">
                <dgm:layoutNode name="textBox5a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  <dgm:forEach name="Name20" axis="ch" ptType="node" st="2" cnt="1">
                <dgm:layoutNode name="textBox5b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  <dgm:forEach name="Name21" axis="ch" ptType="node" st="3" cnt="1">
                <dgm:layoutNode name="textBox5c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  <dgm:forEach name="Name22" axis="ch" ptType="node" st="4" cnt="1">
                <dgm:layoutNode name="textBox5d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  <dgm:forEach name="Name23" axis="ch" ptType="node" st="5" cnt="1">
                <dgm:layoutNode name="textBox5e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w" val="250"/>
                    <dgm:constr type="h" val="250"/>
                    <dgm:constr type="primFontSz" val="36"/>
                  </dgm:constrLst>
                  <dgm:ruleLst>
                    <dgm:rule type="primFontSz" val="2" fact="NaN" max="NaN"/>
                  </dgm:ruleLst>
                </dgm:layoutNode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</dgm:layoutNode>
              </dgm:forEach>
            </dgm:layoutNode>
          </dgm:else>
        </dgm:choose>
      </dgm:if>
      <dgm:else name="Name2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#3">
  <dgm:title val="Simple 2"/>
  <dgm:desc val="Simple 2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#11">
  <dgm:title val="Simple 2"/>
  <dgm:desc val="Simple 2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03170175-C3ED-4C72-B085-79CCCD670CC9}" type="datetimeFigureOut">
              <a:rPr lang="en-US" smtClean="0"/>
              <a:pPr/>
              <a:t>5/3/2013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92977F1F-E40B-4E53-8E11-28ED506983A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2D9FB51A-E05F-4494-ADA5-A77EAE266FCF}" type="datetimeFigureOut">
              <a:rPr lang="en-US" smtClean="0"/>
              <a:pPr/>
              <a:t>5/3/2013</a:t>
            </a:fld>
            <a:endParaRPr lang="en-US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/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noProof="1" smtClean="0"/>
              <a:t>Click to edit Master text styles</a:t>
            </a:r>
            <a:endParaRPr lang="en-US"/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13CD1B0D-083E-4DA2-81AD-16B7E97118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5/3/2013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5/3/2013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5/3/2013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5/3/2013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5/3/2013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5/3/2013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lIns="89730" tIns="44865" rIns="89730" bIns="44865">
            <a:normAutofit fontScale="47500" lnSpcReduction="20000"/>
          </a:bodyPr>
          <a:lstStyle/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lIns="89730" tIns="44865" rIns="89730" bIns="44865"/>
          <a:lstStyle/>
          <a:p>
            <a:pPr>
              <a:defRPr/>
            </a:pPr>
            <a:fld id="{C15D2287-DB24-4FE5-B677-0567C47A14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290816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5/3/2013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AB5E-65B2-470F-A90D-8944CCF2250D}" type="datetime2">
              <a:rPr lang="en-US" smtClean="0"/>
              <a:pPr/>
              <a:t>Friday, May 03, 2013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4C8A7A92-D244-4C94-97DC-00C50A8E32A7}" type="datetime2">
              <a:rPr lang="en-US" smtClean="0"/>
              <a:pPr algn="l"/>
              <a:t>Friday, May 03, 2013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4C8A7A92-D244-4C94-97DC-00C50A8E32A7}" type="datetime2">
              <a:rPr lang="en-US" smtClean="0"/>
              <a:pPr algn="l"/>
              <a:t>Friday, May 03, 2013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34B0-3E89-40BA-B086-97296A422E36}" type="datetimeFigureOut">
              <a:rPr lang="en-US" smtClean="0"/>
              <a:pPr/>
              <a:t>5/3/2013</a:t>
            </a:fld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C974-5669-4F4D-B5F7-AEFAF0EB8F6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4066D-E18E-46CA-ADDB-DC7D9F287FCD}" type="datetime2">
              <a:rPr lang="en-US" smtClean="0"/>
              <a:pPr/>
              <a:t>Friday, May 03,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4C8A7A92-D244-4C94-97DC-00C50A8E32A7}" type="datetime2">
              <a:rPr lang="en-US" smtClean="0"/>
              <a:pPr algn="l"/>
              <a:t>Friday, May 03, 2013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4C8A7A92-D244-4C94-97DC-00C50A8E32A7}" type="datetime2">
              <a:rPr lang="en-US" smtClean="0"/>
              <a:pPr algn="l"/>
              <a:t>Friday, May 03, 2013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4C8A7A92-D244-4C94-97DC-00C50A8E32A7}" type="datetime2">
              <a:rPr lang="en-US" smtClean="0"/>
              <a:pPr algn="l"/>
              <a:t>Friday, May 03, 2013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5AB2-AD30-4274-ADEE-77A916493B5C}" type="datetime2">
              <a:rPr lang="en-US" smtClean="0"/>
              <a:pPr/>
              <a:t>Friday, May 03, 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76396-5064-41C5-A285-015EE0047001}" type="datetime2">
              <a:rPr lang="en-US" smtClean="0"/>
              <a:pPr/>
              <a:t>Friday, May 03, 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4C8A7A92-D244-4C94-97DC-00C50A8E32A7}" type="datetime2">
              <a:rPr lang="en-US" smtClean="0"/>
              <a:pPr algn="l"/>
              <a:t>Friday, May 03, 2013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4C8A7A92-D244-4C94-97DC-00C50A8E32A7}" type="datetime2">
              <a:rPr lang="en-US" smtClean="0"/>
              <a:pPr algn="l"/>
              <a:t>Friday, May 03, 2013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/>
            <a:fld id="{4C8A7A92-D244-4C94-97DC-00C50A8E32A7}" type="datetime2">
              <a:rPr lang="en-US" smtClean="0"/>
              <a:pPr algn="l"/>
              <a:t>Friday, May 03, 2013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r"/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Program Overview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subTitle" idx="1"/>
          </p:nvPr>
        </p:nvSpPr>
        <p:spPr>
          <a:xfrm>
            <a:off x="381000" y="3429000"/>
            <a:ext cx="8458200" cy="13716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SIF Program 2013</a:t>
            </a:r>
          </a:p>
          <a:p>
            <a:r>
              <a:rPr lang="en-US" b="1" dirty="0" smtClean="0"/>
              <a:t>MA Department of Elementary and Secondary Education</a:t>
            </a:r>
          </a:p>
          <a:p>
            <a:r>
              <a:rPr lang="en-US" b="1" dirty="0" smtClean="0"/>
              <a:t>Executive Office Of Education</a:t>
            </a:r>
          </a:p>
          <a:p>
            <a:r>
              <a:rPr lang="en-US" b="1" dirty="0" smtClean="0"/>
              <a:t>William A. Holscher – State SIF Program Manager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r>
              <a:rPr lang="en-US" dirty="0" smtClean="0"/>
              <a:t>Team Resources</a:t>
            </a:r>
            <a:endParaRPr lang="en-US" dirty="0"/>
          </a:p>
        </p:txBody>
      </p:sp>
      <p:graphicFrame>
        <p:nvGraphicFramePr>
          <p:cNvPr id="4" name="Diagram 4"/>
          <p:cNvGraphicFramePr>
            <a:graphicFrameLocks noGrp="1"/>
          </p:cNvGraphicFramePr>
          <p:nvPr>
            <p:ph idx="1"/>
          </p:nvPr>
        </p:nvGraphicFramePr>
        <p:xfrm>
          <a:off x="457200" y="1752601"/>
          <a:ext cx="83820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Three Phase District SIF Process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382000" cy="438912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Phase I – District Agent Vendor Certification</a:t>
            </a:r>
          </a:p>
          <a:p>
            <a:pPr lvl="2">
              <a:buFont typeface="Wingdings" pitchFamily="2" charset="2"/>
              <a:buChar char="v"/>
            </a:pPr>
            <a:r>
              <a:rPr lang="en-US" dirty="0" smtClean="0"/>
              <a:t>Vendor successfully certifies in MA SIF Test Environment</a:t>
            </a:r>
          </a:p>
          <a:p>
            <a:pPr lvl="2">
              <a:buFont typeface="Wingdings" pitchFamily="2" charset="2"/>
              <a:buChar char="v"/>
            </a:pPr>
            <a:r>
              <a:rPr lang="en-US" dirty="0" smtClean="0"/>
              <a:t>Vendor Dress Rehearsal District successfully enters production</a:t>
            </a:r>
          </a:p>
          <a:p>
            <a:pPr lvl="2">
              <a:buNone/>
            </a:pPr>
            <a:endParaRPr lang="en-US" dirty="0" smtClean="0"/>
          </a:p>
          <a:p>
            <a:r>
              <a:rPr lang="en-US" dirty="0" smtClean="0"/>
              <a:t>Phase II – District Pre-Onboarding Process</a:t>
            </a:r>
          </a:p>
          <a:p>
            <a:pPr lvl="2">
              <a:buFont typeface="Wingdings" pitchFamily="2" charset="2"/>
              <a:buChar char="v"/>
            </a:pPr>
            <a:r>
              <a:rPr lang="en-US" dirty="0" smtClean="0"/>
              <a:t>SIF Training </a:t>
            </a:r>
          </a:p>
          <a:p>
            <a:pPr lvl="2">
              <a:buFont typeface="Wingdings" pitchFamily="2" charset="2"/>
              <a:buChar char="v"/>
            </a:pPr>
            <a:r>
              <a:rPr lang="en-US" dirty="0" smtClean="0"/>
              <a:t>Documentation Walkthrough</a:t>
            </a:r>
          </a:p>
          <a:p>
            <a:pPr lvl="2">
              <a:buFont typeface="Wingdings" pitchFamily="2" charset="2"/>
              <a:buChar char="v"/>
            </a:pPr>
            <a:r>
              <a:rPr lang="en-US" dirty="0" smtClean="0"/>
              <a:t>Data Quality Validation Checks</a:t>
            </a:r>
          </a:p>
          <a:p>
            <a:pPr lvl="2">
              <a:buFont typeface="Wingdings" pitchFamily="2" charset="2"/>
              <a:buChar char="v"/>
            </a:pPr>
            <a:r>
              <a:rPr lang="en-US" dirty="0" smtClean="0"/>
              <a:t>SIF Connectivity Check</a:t>
            </a:r>
          </a:p>
          <a:p>
            <a:pPr lvl="2">
              <a:buFont typeface="Wingdings" pitchFamily="2" charset="2"/>
              <a:buChar char="v"/>
            </a:pPr>
            <a:r>
              <a:rPr lang="en-US" dirty="0" smtClean="0"/>
              <a:t>Dedicated SIF program Onboarding Support </a:t>
            </a:r>
          </a:p>
          <a:p>
            <a:pPr lvl="2">
              <a:buNone/>
            </a:pPr>
            <a:endParaRPr lang="en-US" dirty="0" smtClean="0"/>
          </a:p>
          <a:p>
            <a:pPr lvl="0">
              <a:buClr>
                <a:srgbClr val="0BD0D9"/>
              </a:buClr>
            </a:pPr>
            <a:r>
              <a:rPr lang="en-US" dirty="0" smtClean="0">
                <a:solidFill>
                  <a:prstClr val="black"/>
                </a:solidFill>
              </a:rPr>
              <a:t>Phase </a:t>
            </a:r>
            <a:r>
              <a:rPr lang="en-US" dirty="0" smtClean="0">
                <a:solidFill>
                  <a:prstClr val="black"/>
                </a:solidFill>
              </a:rPr>
              <a:t>III </a:t>
            </a:r>
            <a:r>
              <a:rPr lang="en-US" dirty="0" smtClean="0">
                <a:solidFill>
                  <a:prstClr val="black"/>
                </a:solidFill>
              </a:rPr>
              <a:t>- Onboarding Process</a:t>
            </a:r>
            <a:endParaRPr lang="en-US" sz="2100" dirty="0" smtClean="0">
              <a:solidFill>
                <a:prstClr val="black"/>
              </a:solidFill>
            </a:endParaRPr>
          </a:p>
          <a:p>
            <a:pPr lvl="2">
              <a:buClr>
                <a:srgbClr val="0BD0D9"/>
              </a:buClr>
              <a:buFont typeface="Wingdings" pitchFamily="2" charset="2"/>
              <a:buChar char="v"/>
            </a:pPr>
            <a:r>
              <a:rPr lang="en-US" dirty="0" smtClean="0"/>
              <a:t>Connecting district to the State SIF UAT test environment </a:t>
            </a:r>
          </a:p>
          <a:p>
            <a:pPr lvl="2">
              <a:buFont typeface="Wingdings" pitchFamily="2" charset="2"/>
              <a:buChar char="v"/>
            </a:pPr>
            <a:r>
              <a:rPr lang="en-US" dirty="0" smtClean="0"/>
              <a:t>Sending all SIF data to the State for quality assurance testing </a:t>
            </a:r>
          </a:p>
          <a:p>
            <a:pPr lvl="2">
              <a:buFont typeface="Wingdings" pitchFamily="2" charset="2"/>
              <a:buChar char="v"/>
            </a:pPr>
            <a:r>
              <a:rPr lang="en-US" dirty="0" smtClean="0"/>
              <a:t>Connecting district to the State SIF Production environment upon successful UAT testing</a:t>
            </a:r>
          </a:p>
          <a:p>
            <a:pPr lvl="2">
              <a:buFont typeface="Wingdings" pitchFamily="2" charset="2"/>
              <a:buChar char="v"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District SIF Documentation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Enhanced SIF Reporting Guide designed in conjunction with District Vendor and specifically targeted to seamlessly integrate with current SIS application documentation.</a:t>
            </a:r>
          </a:p>
          <a:p>
            <a:pPr lvl="2"/>
            <a:r>
              <a:rPr lang="en-US" dirty="0" smtClean="0"/>
              <a:t>Includes Best Practices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Data Quality Validation Checklist designed to assist Districts and Schools verify data for SIF compliance prior to on-boarding with State.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Future with SIF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Standard framework by which all data will flow </a:t>
            </a:r>
          </a:p>
          <a:p>
            <a:r>
              <a:rPr lang="en-US" dirty="0" smtClean="0"/>
              <a:t>Real-Time SASID Assignment</a:t>
            </a:r>
          </a:p>
          <a:p>
            <a:r>
              <a:rPr lang="en-US" dirty="0" smtClean="0"/>
              <a:t>EPIMS Reporting</a:t>
            </a:r>
          </a:p>
          <a:p>
            <a:r>
              <a:rPr lang="en-US" dirty="0" smtClean="0"/>
              <a:t>Real-Time Student Claiming and Un-claiming</a:t>
            </a:r>
          </a:p>
          <a:p>
            <a:r>
              <a:rPr lang="en-US" dirty="0" smtClean="0"/>
              <a:t>Enhanced State Reporting</a:t>
            </a:r>
          </a:p>
          <a:p>
            <a:r>
              <a:rPr lang="en-US" dirty="0" smtClean="0"/>
              <a:t>District to District data sharing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3581400" y="2514600"/>
          <a:ext cx="1857375" cy="3995738"/>
        </p:xfrm>
        <a:graphic>
          <a:graphicData uri="http://schemas.openxmlformats.org/presentationml/2006/ole">
            <p:oleObj spid="_x0000_s29699" name="Clip" r:id="rId3" imgW="1857600" imgH="3995640" progId="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886200" y="1371600"/>
            <a:ext cx="279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Wholscher@doe.mass.edu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SIF?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Schools Interoperability Framework™ </a:t>
            </a:r>
            <a:r>
              <a:rPr lang="en-US" dirty="0" smtClean="0"/>
              <a:t>(</a:t>
            </a:r>
            <a:r>
              <a:rPr lang="en-US" b="1" dirty="0" smtClean="0"/>
              <a:t>SIF)</a:t>
            </a:r>
            <a:r>
              <a:rPr lang="en-US" dirty="0" smtClean="0"/>
              <a:t> - the first, largest, and most implemented open global standard for seamless, real time data transfer and usage.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The SIF Association is an international open source consortium that developed the standard for the education industry.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5934670"/>
            <a:ext cx="83058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/>
              <a:t>Copyright ©2007 Schools Interoperability Framework (SIF™) Association. All Rights Reserved.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7437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Interoperability Framework</a:t>
            </a:r>
            <a:endParaRPr lang="en-US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828800"/>
            <a:ext cx="4648200" cy="462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152400" y="6553200"/>
            <a:ext cx="70104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/>
              <a:t>Copyright ©2007 Schools Interoperability Framework (SIF™) Association. All Rights Reserved.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r>
              <a:rPr lang="en-US" dirty="0" smtClean="0"/>
              <a:t>MA SIF Program 2013 Goals</a:t>
            </a:r>
            <a:endParaRPr lang="en-US" dirty="0"/>
          </a:p>
        </p:txBody>
      </p:sp>
      <p:graphicFrame>
        <p:nvGraphicFramePr>
          <p:cNvPr id="4" name="Diagram 4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 SIF Program Overview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The MA SIF Program 2013 is a rebaseline for the previous initiative and chartered to implement lessons learned during the October 2012 SIF Project rollout.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 MA SIF data collection is an ongoing initiative that has established an initial 2013 eleven object requirement that is comprised of fifty-two SIMS, thirteen SCS and seven EPIMS data elements.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 standards, policies and procedures established from this initiative are designed to be rolled forward for all future annual SIF Program data element and application enhancements</a:t>
            </a:r>
          </a:p>
        </p:txBody>
      </p:sp>
      <p:sp>
        <p:nvSpPr>
          <p:cNvPr id="4" name="Rectangle 4"/>
          <p:cNvSpPr txBox="1"/>
          <p:nvPr/>
        </p:nvSpPr>
        <p:spPr>
          <a:xfrm>
            <a:off x="457200" y="6124575"/>
            <a:ext cx="8229600" cy="50310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indent="0">
              <a:buNone/>
            </a:pP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graphicFrame>
        <p:nvGraphicFramePr>
          <p:cNvPr id="4" name="Diagram 4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Enhanced Architecture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Stricter SIF Agent Security Standards being adopted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Level 3 authentication and Level 4 encryption</a:t>
            </a:r>
          </a:p>
          <a:p>
            <a:pPr lvl="1">
              <a:buNone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Application Architecture Strengthened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District SIF Agent to Publish real-time events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Rectangle 4"/>
          <p:cNvSpPr txBox="1"/>
          <p:nvPr/>
        </p:nvSpPr>
        <p:spPr>
          <a:xfrm>
            <a:off x="457200" y="6124575"/>
            <a:ext cx="8229600" cy="50310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indent="0">
              <a:buNone/>
            </a:pP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 SIF Data Flow</a:t>
            </a:r>
            <a:endParaRPr lang="en-US" dirty="0"/>
          </a:p>
        </p:txBody>
      </p:sp>
      <p:sp>
        <p:nvSpPr>
          <p:cNvPr id="4" name="Rectangle 4"/>
          <p:cNvSpPr txBox="1"/>
          <p:nvPr/>
        </p:nvSpPr>
        <p:spPr>
          <a:xfrm>
            <a:off x="457200" y="6124575"/>
            <a:ext cx="8229600" cy="50310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indent="0">
              <a:buNone/>
            </a:pPr>
            <a:endParaRPr lang="en-US" sz="1200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952982"/>
            <a:ext cx="6477000" cy="4719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Rounded Rectangle 105"/>
          <p:cNvSpPr/>
          <p:nvPr/>
        </p:nvSpPr>
        <p:spPr bwMode="auto">
          <a:xfrm>
            <a:off x="457200" y="2590800"/>
            <a:ext cx="1882200" cy="140700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District</a:t>
            </a:r>
            <a:r>
              <a:rPr kumimoji="0" lang="en-US" sz="1050" b="0" i="0" u="sng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 Level</a:t>
            </a:r>
            <a:endParaRPr kumimoji="0" lang="en-US" sz="1050" b="0" i="0" u="sng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3" name="Left-Right Arrow 102"/>
          <p:cNvSpPr/>
          <p:nvPr/>
        </p:nvSpPr>
        <p:spPr bwMode="auto">
          <a:xfrm>
            <a:off x="1669706" y="3670369"/>
            <a:ext cx="330404" cy="111002"/>
          </a:xfrm>
          <a:prstGeom prst="leftRightArrow">
            <a:avLst/>
          </a:prstGeom>
          <a:solidFill>
            <a:srgbClr val="002060"/>
          </a:solidFill>
          <a:ln>
            <a:noFill/>
            <a:headEnd type="none" w="med" len="med"/>
            <a:tailEnd type="none" w="med" len="med"/>
          </a:ln>
          <a:ex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2971800" y="3048000"/>
            <a:ext cx="1920240" cy="1066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ESE ZIS</a:t>
            </a:r>
            <a:endParaRPr kumimoji="0" lang="en-US" sz="1050" b="0" i="0" u="sng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686800" cy="838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 Production State: District Perspective</a:t>
            </a:r>
            <a:endParaRPr lang="en-US" sz="2800" dirty="0"/>
          </a:p>
        </p:txBody>
      </p:sp>
      <p:grpSp>
        <p:nvGrpSpPr>
          <p:cNvPr id="4" name="Group 10"/>
          <p:cNvGrpSpPr/>
          <p:nvPr/>
        </p:nvGrpSpPr>
        <p:grpSpPr>
          <a:xfrm>
            <a:off x="609600" y="3352800"/>
            <a:ext cx="458196" cy="457200"/>
            <a:chOff x="3283677" y="1707415"/>
            <a:chExt cx="458196" cy="457200"/>
          </a:xfrm>
        </p:grpSpPr>
        <p:sp>
          <p:nvSpPr>
            <p:cNvPr id="36" name="Oval 35"/>
            <p:cNvSpPr/>
            <p:nvPr/>
          </p:nvSpPr>
          <p:spPr bwMode="auto">
            <a:xfrm>
              <a:off x="3283677" y="1707415"/>
              <a:ext cx="458196" cy="4572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headEnd type="none" w="med" len="med"/>
              <a:tailEnd type="none" w="med" len="med"/>
            </a:ln>
            <a:extLst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pic>
          <p:nvPicPr>
            <p:cNvPr id="1031" name="Picture 7" descr="C:\Users\cjennings\AppData\Local\Microsoft\Windows\Temporary Internet Files\Content.IE5\E5JR7P89\MC900434845[1]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8748" y="1802083"/>
              <a:ext cx="277518" cy="27751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" name="Group 9"/>
          <p:cNvGrpSpPr/>
          <p:nvPr/>
        </p:nvGrpSpPr>
        <p:grpSpPr>
          <a:xfrm>
            <a:off x="3733800" y="3429000"/>
            <a:ext cx="458196" cy="457200"/>
            <a:chOff x="4432241" y="1847046"/>
            <a:chExt cx="458196" cy="457200"/>
          </a:xfrm>
        </p:grpSpPr>
        <p:sp>
          <p:nvSpPr>
            <p:cNvPr id="28" name="Oval 27"/>
            <p:cNvSpPr/>
            <p:nvPr/>
          </p:nvSpPr>
          <p:spPr bwMode="auto">
            <a:xfrm>
              <a:off x="4432241" y="1847046"/>
              <a:ext cx="458196" cy="4572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headEnd type="none" w="med" len="med"/>
              <a:tailEnd type="none" w="med" len="med"/>
            </a:ln>
            <a:extLst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7" name="Left-Right Arrow 6"/>
            <p:cNvSpPr/>
            <p:nvPr/>
          </p:nvSpPr>
          <p:spPr bwMode="auto">
            <a:xfrm>
              <a:off x="4501747" y="2012215"/>
              <a:ext cx="330404" cy="111002"/>
            </a:xfrm>
            <a:prstGeom prst="leftRightArrow">
              <a:avLst/>
            </a:prstGeom>
            <a:solidFill>
              <a:srgbClr val="002060"/>
            </a:solidFill>
            <a:ln>
              <a:noFill/>
              <a:headEnd type="none" w="med" len="med"/>
              <a:tailEnd type="none" w="med" len="med"/>
            </a:ln>
            <a:extLst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6" name="Left-Right Arrow 25"/>
            <p:cNvSpPr/>
            <p:nvPr/>
          </p:nvSpPr>
          <p:spPr bwMode="auto">
            <a:xfrm rot="16200000">
              <a:off x="4516172" y="2006904"/>
              <a:ext cx="301555" cy="121621"/>
            </a:xfrm>
            <a:prstGeom prst="leftRightArrow">
              <a:avLst/>
            </a:prstGeom>
            <a:solidFill>
              <a:srgbClr val="002060"/>
            </a:solidFill>
            <a:ln>
              <a:noFill/>
              <a:headEnd type="none" w="med" len="med"/>
              <a:tailEnd type="none" w="med" len="med"/>
            </a:ln>
            <a:extLst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6" name="Group 8"/>
          <p:cNvGrpSpPr/>
          <p:nvPr/>
        </p:nvGrpSpPr>
        <p:grpSpPr>
          <a:xfrm>
            <a:off x="1600200" y="3352800"/>
            <a:ext cx="458196" cy="457200"/>
            <a:chOff x="4973331" y="1834277"/>
            <a:chExt cx="458196" cy="457200"/>
          </a:xfrm>
        </p:grpSpPr>
        <p:sp>
          <p:nvSpPr>
            <p:cNvPr id="30" name="Oval 29"/>
            <p:cNvSpPr/>
            <p:nvPr/>
          </p:nvSpPr>
          <p:spPr bwMode="auto">
            <a:xfrm>
              <a:off x="4973331" y="1834277"/>
              <a:ext cx="458196" cy="4572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headEnd type="none" w="med" len="med"/>
              <a:tailEnd type="none" w="med" len="med"/>
            </a:ln>
            <a:extLst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1" name="Left-Right Arrow 30"/>
            <p:cNvSpPr/>
            <p:nvPr/>
          </p:nvSpPr>
          <p:spPr bwMode="auto">
            <a:xfrm>
              <a:off x="5042837" y="1999446"/>
              <a:ext cx="330404" cy="111002"/>
            </a:xfrm>
            <a:prstGeom prst="leftRightArrow">
              <a:avLst/>
            </a:prstGeom>
            <a:solidFill>
              <a:srgbClr val="002060"/>
            </a:solidFill>
            <a:ln>
              <a:noFill/>
              <a:headEnd type="none" w="med" len="med"/>
              <a:tailEnd type="none" w="med" len="med"/>
            </a:ln>
            <a:extLst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50" name="Content Placeholder 2"/>
          <p:cNvSpPr txBox="1">
            <a:spLocks/>
          </p:cNvSpPr>
          <p:nvPr/>
        </p:nvSpPr>
        <p:spPr>
          <a:xfrm>
            <a:off x="642180" y="2881967"/>
            <a:ext cx="458196" cy="359388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Times" pitchFamily="18" charset="0"/>
                <a:ea typeface="+mn-ea"/>
                <a:cs typeface="Times" pitchFamily="18" charset="0"/>
              </a:defRPr>
            </a:lvl1pPr>
            <a:lvl2pPr marL="685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Times" pitchFamily="18" charset="0"/>
                <a:ea typeface="+mn-ea"/>
                <a:cs typeface="Times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" pitchFamily="18" charset="0"/>
                <a:ea typeface="+mn-ea"/>
                <a:cs typeface="Times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800">
                <a:solidFill>
                  <a:schemeClr val="tx1"/>
                </a:solidFill>
                <a:latin typeface="Times" pitchFamily="18" charset="0"/>
                <a:ea typeface="+mn-ea"/>
                <a:cs typeface="Times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" pitchFamily="18" charset="0"/>
                <a:ea typeface="+mn-ea"/>
                <a:cs typeface="Times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5B5F60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5B5F60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5B5F60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5B5F60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</a:pPr>
            <a:r>
              <a:rPr lang="en-US" sz="1400" dirty="0" smtClean="0"/>
              <a:t>SIS</a:t>
            </a:r>
            <a:endParaRPr lang="en-US" sz="1400" dirty="0"/>
          </a:p>
        </p:txBody>
      </p:sp>
      <p:cxnSp>
        <p:nvCxnSpPr>
          <p:cNvPr id="52" name="Straight Arrow Connector 51"/>
          <p:cNvCxnSpPr>
            <a:stCxn id="30" idx="6"/>
            <a:endCxn id="12" idx="1"/>
          </p:cNvCxnSpPr>
          <p:nvPr/>
        </p:nvCxnSpPr>
        <p:spPr bwMode="auto">
          <a:xfrm>
            <a:off x="2058396" y="3581400"/>
            <a:ext cx="913404" cy="0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headEnd type="none" w="med" len="med"/>
            <a:tailEnd type="arrow"/>
          </a:ln>
          <a:ex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36" idx="6"/>
            <a:endCxn id="30" idx="2"/>
          </p:cNvCxnSpPr>
          <p:nvPr/>
        </p:nvCxnSpPr>
        <p:spPr bwMode="auto">
          <a:xfrm>
            <a:off x="1067796" y="3581400"/>
            <a:ext cx="532404" cy="0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headEnd type="none" w="med" len="med"/>
            <a:tailEnd type="arrow"/>
          </a:ln>
          <a:ex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12" idx="3"/>
            <a:endCxn id="1026" idx="1"/>
          </p:cNvCxnSpPr>
          <p:nvPr/>
        </p:nvCxnSpPr>
        <p:spPr bwMode="auto">
          <a:xfrm flipV="1">
            <a:off x="4892040" y="1717673"/>
            <a:ext cx="314883" cy="1863727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headEnd type="none" w="med" len="med"/>
            <a:tailEnd type="arrow"/>
          </a:ln>
          <a:ex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5" name="Content Placeholder 2"/>
          <p:cNvSpPr txBox="1">
            <a:spLocks/>
          </p:cNvSpPr>
          <p:nvPr/>
        </p:nvSpPr>
        <p:spPr>
          <a:xfrm>
            <a:off x="1365407" y="2913365"/>
            <a:ext cx="1013315" cy="359388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Times" pitchFamily="18" charset="0"/>
                <a:ea typeface="+mn-ea"/>
                <a:cs typeface="Times" pitchFamily="18" charset="0"/>
              </a:defRPr>
            </a:lvl1pPr>
            <a:lvl2pPr marL="685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Times" pitchFamily="18" charset="0"/>
                <a:ea typeface="+mn-ea"/>
                <a:cs typeface="Times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" pitchFamily="18" charset="0"/>
                <a:ea typeface="+mn-ea"/>
                <a:cs typeface="Times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800">
                <a:solidFill>
                  <a:schemeClr val="tx1"/>
                </a:solidFill>
                <a:latin typeface="Times" pitchFamily="18" charset="0"/>
                <a:ea typeface="+mn-ea"/>
                <a:cs typeface="Times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" pitchFamily="18" charset="0"/>
                <a:ea typeface="+mn-ea"/>
                <a:cs typeface="Times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5B5F60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5B5F60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5B5F60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5B5F60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</a:pPr>
            <a:r>
              <a:rPr lang="en-US" sz="1200" dirty="0" smtClean="0"/>
              <a:t>Publishing Agent (push)</a:t>
            </a:r>
            <a:endParaRPr lang="en-US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6923" y="990601"/>
            <a:ext cx="2798127" cy="1454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4" name="Rounded Rectangle 73"/>
          <p:cNvSpPr/>
          <p:nvPr/>
        </p:nvSpPr>
        <p:spPr bwMode="auto">
          <a:xfrm>
            <a:off x="4495800" y="4572000"/>
            <a:ext cx="1920240" cy="82296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rPr>
              <a:t>Other ZIS (e.g. SLC)</a:t>
            </a:r>
            <a:endParaRPr kumimoji="0" lang="en-US" sz="1050" b="0" i="0" u="sng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8" name="Group 76"/>
          <p:cNvGrpSpPr/>
          <p:nvPr/>
        </p:nvGrpSpPr>
        <p:grpSpPr>
          <a:xfrm>
            <a:off x="5181600" y="4876800"/>
            <a:ext cx="458196" cy="457200"/>
            <a:chOff x="4432241" y="1847046"/>
            <a:chExt cx="458196" cy="457200"/>
          </a:xfrm>
        </p:grpSpPr>
        <p:sp>
          <p:nvSpPr>
            <p:cNvPr id="79" name="Oval 78"/>
            <p:cNvSpPr/>
            <p:nvPr/>
          </p:nvSpPr>
          <p:spPr bwMode="auto">
            <a:xfrm>
              <a:off x="4432241" y="1847046"/>
              <a:ext cx="458196" cy="4572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headEnd type="none" w="med" len="med"/>
              <a:tailEnd type="none" w="med" len="med"/>
            </a:ln>
            <a:extLst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0" name="Left-Right Arrow 79"/>
            <p:cNvSpPr/>
            <p:nvPr/>
          </p:nvSpPr>
          <p:spPr bwMode="auto">
            <a:xfrm>
              <a:off x="4501747" y="2012215"/>
              <a:ext cx="330404" cy="111002"/>
            </a:xfrm>
            <a:prstGeom prst="leftRightArrow">
              <a:avLst/>
            </a:prstGeom>
            <a:solidFill>
              <a:srgbClr val="002060"/>
            </a:solidFill>
            <a:ln>
              <a:noFill/>
              <a:headEnd type="none" w="med" len="med"/>
              <a:tailEnd type="none" w="med" len="med"/>
            </a:ln>
            <a:extLst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1" name="Left-Right Arrow 80"/>
            <p:cNvSpPr/>
            <p:nvPr/>
          </p:nvSpPr>
          <p:spPr bwMode="auto">
            <a:xfrm rot="16200000">
              <a:off x="4516172" y="2006904"/>
              <a:ext cx="301555" cy="121621"/>
            </a:xfrm>
            <a:prstGeom prst="leftRightArrow">
              <a:avLst/>
            </a:prstGeom>
            <a:solidFill>
              <a:srgbClr val="002060"/>
            </a:solidFill>
            <a:ln>
              <a:noFill/>
              <a:headEnd type="none" w="med" len="med"/>
              <a:tailEnd type="none" w="med" len="med"/>
            </a:ln>
            <a:extLst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cxnSp>
        <p:nvCxnSpPr>
          <p:cNvPr id="82" name="Straight Arrow Connector 81"/>
          <p:cNvCxnSpPr>
            <a:stCxn id="12" idx="3"/>
            <a:endCxn id="74" idx="0"/>
          </p:cNvCxnSpPr>
          <p:nvPr/>
        </p:nvCxnSpPr>
        <p:spPr bwMode="auto">
          <a:xfrm>
            <a:off x="4892040" y="3581400"/>
            <a:ext cx="563880" cy="990600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headEnd type="none" w="med" len="med"/>
            <a:tailEnd type="arrow"/>
          </a:ln>
          <a:ex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12" idx="3"/>
          </p:cNvCxnSpPr>
          <p:nvPr/>
        </p:nvCxnSpPr>
        <p:spPr bwMode="auto">
          <a:xfrm>
            <a:off x="4892040" y="3581400"/>
            <a:ext cx="518160" cy="0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headEnd type="none" w="med" len="med"/>
            <a:tailEnd type="arrow"/>
          </a:ln>
          <a:ex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92" name="Cloud"/>
          <p:cNvSpPr>
            <a:spLocks noChangeAspect="1" noEditPoints="1" noChangeArrowheads="1"/>
          </p:cNvSpPr>
          <p:nvPr/>
        </p:nvSpPr>
        <p:spPr bwMode="auto">
          <a:xfrm>
            <a:off x="6934200" y="4419600"/>
            <a:ext cx="1987808" cy="74350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000" dirty="0"/>
          </a:p>
        </p:txBody>
      </p:sp>
      <p:cxnSp>
        <p:nvCxnSpPr>
          <p:cNvPr id="98" name="Straight Arrow Connector 97"/>
          <p:cNvCxnSpPr>
            <a:endCxn id="92" idx="0"/>
          </p:cNvCxnSpPr>
          <p:nvPr/>
        </p:nvCxnSpPr>
        <p:spPr bwMode="auto">
          <a:xfrm>
            <a:off x="6322410" y="4788976"/>
            <a:ext cx="617956" cy="2377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headEnd type="none" w="med" len="med"/>
            <a:tailEnd type="arrow"/>
          </a:ln>
          <a:ex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00" name="Content Placeholder 2"/>
          <p:cNvSpPr txBox="1">
            <a:spLocks/>
          </p:cNvSpPr>
          <p:nvPr/>
        </p:nvSpPr>
        <p:spPr>
          <a:xfrm>
            <a:off x="410010" y="5791200"/>
            <a:ext cx="8229600" cy="1154048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Times" pitchFamily="18" charset="0"/>
                <a:ea typeface="+mn-ea"/>
                <a:cs typeface="Times" pitchFamily="18" charset="0"/>
              </a:defRPr>
            </a:lvl1pPr>
            <a:lvl2pPr marL="685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Times" pitchFamily="18" charset="0"/>
                <a:ea typeface="+mn-ea"/>
                <a:cs typeface="Times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" pitchFamily="18" charset="0"/>
                <a:ea typeface="+mn-ea"/>
                <a:cs typeface="Times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800">
                <a:solidFill>
                  <a:schemeClr val="tx1"/>
                </a:solidFill>
                <a:latin typeface="Times" pitchFamily="18" charset="0"/>
                <a:ea typeface="+mn-ea"/>
                <a:cs typeface="Times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" pitchFamily="18" charset="0"/>
                <a:ea typeface="+mn-ea"/>
                <a:cs typeface="Times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5B5F60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5B5F60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5B5F60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5B5F60"/>
                </a:solidFill>
                <a:latin typeface="+mn-lt"/>
                <a:ea typeface="+mn-ea"/>
              </a:defRPr>
            </a:lvl9pPr>
          </a:lstStyle>
          <a:p>
            <a:endParaRPr lang="en-US" sz="1600" dirty="0" smtClean="0"/>
          </a:p>
        </p:txBody>
      </p:sp>
      <p:sp>
        <p:nvSpPr>
          <p:cNvPr id="49" name="Rounded Rectangle 48"/>
          <p:cNvSpPr/>
          <p:nvPr/>
        </p:nvSpPr>
        <p:spPr bwMode="auto">
          <a:xfrm>
            <a:off x="5410200" y="2819400"/>
            <a:ext cx="3337857" cy="1288472"/>
          </a:xfrm>
          <a:prstGeom prst="roundRect">
            <a:avLst>
              <a:gd name="adj" fmla="val 8591"/>
            </a:avLst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  <a:softEdge rad="12700"/>
          </a:effectLst>
          <a:extLst/>
        </p:spPr>
        <p:txBody>
          <a:bodyPr lIns="0" tIns="9143" rIns="0" bIns="45714"/>
          <a:lstStyle/>
          <a:p>
            <a:pPr algn="ctr" eaLnBrk="0" hangingPunct="0">
              <a:defRPr/>
            </a:pPr>
            <a:r>
              <a:rPr lang="en-US" sz="1050" u="sng" dirty="0" smtClean="0">
                <a:solidFill>
                  <a:srgbClr val="000000"/>
                </a:solidFill>
                <a:latin typeface="+mn-lt"/>
                <a:ea typeface="ＭＳ Ｐゴシック" charset="0"/>
              </a:rPr>
              <a:t>Teaching and Learning</a:t>
            </a:r>
            <a:endParaRPr lang="en-US" sz="1050" u="sng" dirty="0">
              <a:solidFill>
                <a:srgbClr val="000000"/>
              </a:solidFill>
              <a:latin typeface="+mn-lt"/>
              <a:ea typeface="ＭＳ Ｐゴシック" charset="0"/>
            </a:endParaRPr>
          </a:p>
        </p:txBody>
      </p:sp>
      <p:grpSp>
        <p:nvGrpSpPr>
          <p:cNvPr id="9" name="Group 50"/>
          <p:cNvGrpSpPr/>
          <p:nvPr/>
        </p:nvGrpSpPr>
        <p:grpSpPr>
          <a:xfrm>
            <a:off x="5638800" y="3276600"/>
            <a:ext cx="458196" cy="457200"/>
            <a:chOff x="4973331" y="1834277"/>
            <a:chExt cx="458196" cy="457200"/>
          </a:xfrm>
        </p:grpSpPr>
        <p:sp>
          <p:nvSpPr>
            <p:cNvPr id="53" name="Oval 52"/>
            <p:cNvSpPr/>
            <p:nvPr/>
          </p:nvSpPr>
          <p:spPr bwMode="auto">
            <a:xfrm>
              <a:off x="4973331" y="1834277"/>
              <a:ext cx="458196" cy="4572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headEnd type="none" w="med" len="med"/>
              <a:tailEnd type="none" w="med" len="med"/>
            </a:ln>
            <a:extLst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5" name="Left-Right Arrow 54"/>
            <p:cNvSpPr/>
            <p:nvPr/>
          </p:nvSpPr>
          <p:spPr bwMode="auto">
            <a:xfrm>
              <a:off x="5042837" y="1999446"/>
              <a:ext cx="330404" cy="111002"/>
            </a:xfrm>
            <a:prstGeom prst="leftRightArrow">
              <a:avLst/>
            </a:prstGeom>
            <a:solidFill>
              <a:srgbClr val="002060"/>
            </a:solidFill>
            <a:ln>
              <a:noFill/>
              <a:headEnd type="none" w="med" len="med"/>
              <a:tailEnd type="none" w="med" len="med"/>
            </a:ln>
            <a:extLst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cxnSp>
        <p:nvCxnSpPr>
          <p:cNvPr id="56" name="Straight Arrow Connector 55"/>
          <p:cNvCxnSpPr>
            <a:stCxn id="53" idx="6"/>
          </p:cNvCxnSpPr>
          <p:nvPr/>
        </p:nvCxnSpPr>
        <p:spPr bwMode="auto">
          <a:xfrm>
            <a:off x="6096996" y="3505200"/>
            <a:ext cx="386741" cy="1832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headEnd type="none" w="med" len="med"/>
            <a:tailEnd type="arrow"/>
          </a:ln>
          <a:ex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7" name="Flowchart: Magnetic Disk 56"/>
          <p:cNvSpPr/>
          <p:nvPr/>
        </p:nvSpPr>
        <p:spPr bwMode="auto">
          <a:xfrm>
            <a:off x="6477000" y="3200400"/>
            <a:ext cx="893094" cy="723273"/>
          </a:xfrm>
          <a:prstGeom prst="flowChartMagneticDisk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0" hangingPunct="0">
              <a:defRPr/>
            </a:pPr>
            <a:endParaRPr lang="en-US" sz="700" dirty="0">
              <a:solidFill>
                <a:schemeClr val="tx2"/>
              </a:solidFill>
            </a:endParaRPr>
          </a:p>
        </p:txBody>
      </p:sp>
      <p:sp>
        <p:nvSpPr>
          <p:cNvPr id="58" name="Rounded Rectangle 57"/>
          <p:cNvSpPr/>
          <p:nvPr/>
        </p:nvSpPr>
        <p:spPr bwMode="auto">
          <a:xfrm>
            <a:off x="6553200" y="3581400"/>
            <a:ext cx="731520" cy="18288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ＭＳ Ｐゴシック" charset="0"/>
                <a:cs typeface="ＭＳ Ｐゴシック" charset="0"/>
              </a:rPr>
              <a:t>Stage</a:t>
            </a:r>
            <a:endParaRPr lang="en-US" sz="800" dirty="0" smtClean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60" name="Cloud"/>
          <p:cNvSpPr>
            <a:spLocks noChangeAspect="1" noEditPoints="1" noChangeArrowheads="1"/>
          </p:cNvSpPr>
          <p:nvPr/>
        </p:nvSpPr>
        <p:spPr bwMode="auto">
          <a:xfrm>
            <a:off x="7772400" y="3429000"/>
            <a:ext cx="924550" cy="345812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000" dirty="0"/>
          </a:p>
        </p:txBody>
      </p:sp>
      <p:cxnSp>
        <p:nvCxnSpPr>
          <p:cNvPr id="62" name="Straight Arrow Connector 61"/>
          <p:cNvCxnSpPr/>
          <p:nvPr/>
        </p:nvCxnSpPr>
        <p:spPr bwMode="auto">
          <a:xfrm flipV="1">
            <a:off x="7391400" y="3657600"/>
            <a:ext cx="381000" cy="2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headEnd type="none" w="med" len="med"/>
            <a:tailEnd type="arrow"/>
          </a:ln>
          <a:ex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49436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JhengHe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Office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40000">
              <a:schemeClr val="phClr">
                <a:shade val="70000"/>
                <a:satMod val="145000"/>
              </a:schemeClr>
            </a:gs>
            <a:gs pos="100000">
              <a:schemeClr val="phClr">
                <a:tint val="85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JhengHe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Office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40000">
              <a:schemeClr val="phClr">
                <a:shade val="70000"/>
                <a:satMod val="145000"/>
              </a:schemeClr>
            </a:gs>
            <a:gs pos="100000">
              <a:schemeClr val="phClr">
                <a:tint val="85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30EB353-B075-4294-95C2-1EC6FDA8EAE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609</Words>
  <Application>Microsoft Office PowerPoint</Application>
  <PresentationFormat>On-screen Show (4:3)</PresentationFormat>
  <Paragraphs>111</Paragraphs>
  <Slides>14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Flow</vt:lpstr>
      <vt:lpstr>Clip</vt:lpstr>
      <vt:lpstr>Program Overview</vt:lpstr>
      <vt:lpstr>What is SIF?</vt:lpstr>
      <vt:lpstr>Interoperability Framework</vt:lpstr>
      <vt:lpstr>MA SIF Program 2013 Goals</vt:lpstr>
      <vt:lpstr>MA SIF Program Overview</vt:lpstr>
      <vt:lpstr>Lessons Learned</vt:lpstr>
      <vt:lpstr>Enhanced Architecture</vt:lpstr>
      <vt:lpstr>MA SIF Data Flow</vt:lpstr>
      <vt:lpstr> Production State: District Perspective</vt:lpstr>
      <vt:lpstr>Team Resources</vt:lpstr>
      <vt:lpstr>Three Phase District SIF Process</vt:lpstr>
      <vt:lpstr>District SIF Documentation </vt:lpstr>
      <vt:lpstr>The Future with SIF</vt:lpstr>
      <vt:lpstr>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2013-01-28T14:00:55Z</dcterms:created>
  <dcterms:modified xsi:type="dcterms:W3CDTF">2013-05-03T14:23:26Z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TC100851999990</vt:lpwstr>
  </property>
</Properties>
</file>